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92" r:id="rId2"/>
    <p:sldId id="793" r:id="rId3"/>
    <p:sldId id="794" r:id="rId4"/>
    <p:sldId id="795" r:id="rId5"/>
    <p:sldId id="796" r:id="rId6"/>
    <p:sldId id="797" r:id="rId7"/>
    <p:sldId id="798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13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0CE12-512B-4884-9123-F5D06A255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D7C236-ADC7-47A9-A969-EB2EA9DB9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30FB4-C1AC-415B-B9B4-D172989F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02D37-6D24-45B2-B075-C7A190D4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BE7D60-2492-4F7C-8F8B-2D3A85CA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674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BCA3C-8782-4503-BDFD-294B5B24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5CAA19-9BF4-4453-B969-BF8C81425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06962-6F17-4D08-9AE6-FC6810B8B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69A12-E2F5-413C-9BF1-66DD648F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49DDB8-A485-4E4A-997D-A0A552B0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380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7D86D2-236D-4A3C-ADD9-1235C2BED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D3D3B4-7516-4F30-A56E-B03958270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05C0F-FAFE-40EE-A325-910B1CC4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96B17-C1C4-4AF0-8899-4C63431B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566D80-3A46-43B6-BC8C-4F2FD409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33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3AEF1-8535-46D0-91A7-BDB4051BF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8002F-F929-427D-933F-207D58273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CB236-CB82-46D9-B194-61268F26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773742-7CC7-4198-98BD-0A9BDAB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45ADD-2D7F-4C10-A68B-B5D42D85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8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7578C-02C7-4B64-BD4D-A3B30A88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A5E87E-41D0-454C-A7EE-D07CC049F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58830-15E4-41E0-B5AE-FAECD43C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9753C-856A-4BFA-AFA0-9C335E7C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7683F3-0D01-457E-BA59-76A8324E6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05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66E96-838A-4A4E-8E8C-5C2AED99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DAF94-31BB-40A9-8518-0DBE11F87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9E9498-A22E-49AF-9283-03EB68FF3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40C4C2-1E4C-4E83-ADB8-1D7736E5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C40969-94E5-4B71-BD4C-E64C0E2B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48688-8AE3-4255-8834-1A1C391F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892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1E4C6-DB01-4010-9810-AC8FDC37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8725F0-DC9E-4A17-9D71-BC62E3F6F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E9D9F3-78F1-49F5-AA15-1D2A65078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A5312C-5AB9-4148-B428-990D99838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193712-0945-45F2-88C3-49DBFE2AE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4A42FD2-37DA-473E-A67A-33F32483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C7BBE3-93DE-4F6E-930B-7FB20591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7038ED-FAA5-47F1-A5C7-4C7B9C31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32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3442C-4404-414A-8AAA-2269DD9F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CF78DB-E623-4934-B893-21463AA6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793AEC-0368-4744-85A9-FE5D9C9B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DB88A5-2C36-4504-AD9E-423DDFC7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579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789421-CF19-4067-9C07-C7D316ED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6BC264-ECC2-4E36-B7AF-9C451175F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10CB96-4306-4403-A3A3-4BFB21F8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3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077DA-4F7F-457C-88E4-6C898702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2AB73E-77FF-4ED5-8667-369FF41DB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A44758-B709-4A40-8197-CE69A9CF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E6D795-A579-4C66-B23B-B0ED59C4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D2996D-17CA-463F-9F53-78CF0C66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30054D-8365-4805-80E9-1242C928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972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EA3F1-65F6-48CB-BEEC-3769CEB7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9CDA76-5F81-4E05-B294-12BC16E67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94988E-1251-4BDB-8690-15148267A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93FF6C-8D38-493A-816E-E5CE869D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DBFAE-9B2A-43D7-91E2-A4D4115A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AB271-F78D-439D-897A-EFB8D78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58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6279B0-7757-4746-975A-42447B580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A253D8-7D69-44FF-A2D8-775BBDC6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65D63-F2E5-4DFA-9E6F-4CF5C29A1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CAC4-A26A-4358-8D61-0415F35E483D}" type="datetimeFigureOut">
              <a:rPr lang="es-EC" smtClean="0"/>
              <a:t>27/10/2022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512AF-20DE-48A2-A8BA-D8D751E9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4B0FAF-4A1E-4953-94EF-15BDF196C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3383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BANCADAS Y REPRESENTANTES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1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50962"/>
              </p:ext>
            </p:extLst>
          </p:nvPr>
        </p:nvGraphicFramePr>
        <p:xfrm>
          <a:off x="609600" y="2340965"/>
          <a:ext cx="10972801" cy="3781044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BANCADAS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COORDINADORES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ACUERDO NACIONAL BAN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FERNANDO FLORES ARROYO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PSC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TORRES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MARLON CADENA 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PK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b="0" i="0" u="none" strike="noStrike" dirty="0">
                          <a:effectLst/>
                          <a:latin typeface="Arial" panose="020B0604020202020204" pitchFamily="34" charset="0"/>
                        </a:rPr>
                        <a:t>SALVADOR QUISHPE</a:t>
                      </a:r>
                      <a:endParaRPr lang="es-EC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MARCELA HOLGUÍN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67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4491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2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85508"/>
              </p:ext>
            </p:extLst>
          </p:nvPr>
        </p:nvGraphicFramePr>
        <p:xfrm>
          <a:off x="609600" y="1812765"/>
          <a:ext cx="10972801" cy="4213352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PRESIDENTES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GAD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CELESTINO CHUMPI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GARANTÍAS CONSTITUCIONALES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CABASCANGO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59799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LA BIODIVERSIDAD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WASHINGTONG VARELA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SOBERANÍA Y SEGURIDAD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RAMIRO NARVAÉZ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COMISIÓN DE TRANSPARENCIA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FERDINAND ALVAREZ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1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10652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3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321918"/>
              </p:ext>
            </p:extLst>
          </p:nvPr>
        </p:nvGraphicFramePr>
        <p:xfrm>
          <a:off x="609599" y="2654419"/>
          <a:ext cx="10972801" cy="1595406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PRESIDENTES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DESARROLLO ECONÓMICO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DANIEL NOBOA AZIN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2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4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87841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6239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371358">
                <a:tc rowSpan="5"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 de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Primer paquete de reformas COOTAD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Elaboración de informe para segundo debate  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Estas reformas corresponden a los As. Marlon Cadena, Ronny Aleaga , Yeseña Guamaní y Peter Calo. Se ha participado activamente y se han presentado las observaciones necesarias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211444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/>
                        <a:t>Segundo paquete de reformas</a:t>
                      </a:r>
                      <a:endParaRPr lang="es-EC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/>
                        <a:t>Elaboración de informe para segundo debate</a:t>
                      </a:r>
                      <a:endParaRPr lang="es-EC" sz="1200" dirty="0"/>
                    </a:p>
                    <a:p>
                      <a:pPr algn="ctr"/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/>
                        <a:t>Se ha participado activamente, se conformaron mesas técnicas y se ha acogido en el informe las propuestas presentadas desde CONGOPE, hay que seguir trabajando en la construcción de la norma ya que hay algunas cosas que perfeccionar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58647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Paquete de reformas al COOTAD para asegurar las asignaciones a los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Informe para segundo debate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activamente, se conformaron mesas técnicas y se ha acogido en el informe las propuestas presentadas desde CONGOPE, pero no las observaciones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Reforma a la LOOTUGS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Informe para segundo debate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Se participó en la elaboración del proyecto. el proyecto esta para objeción o sanción del presidente de la república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pPr algn="ctr"/>
                      <a:endParaRPr lang="es-EC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/>
                        <a:t>Criterio vial</a:t>
                      </a:r>
                    </a:p>
                    <a:p>
                      <a:pPr algn="ctr"/>
                      <a:endParaRPr lang="es-EC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informe para segundo debate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Fue acogida la propuesta total de CONGOPE, el proyecto esta para objeción o sanción presidencial.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32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9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5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858832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8741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826459">
                <a:tc rowSpan="4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Biodiversidad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integral a la LOPITEA</a:t>
                      </a:r>
                    </a:p>
                    <a:p>
                      <a:pPr algn="ctr"/>
                      <a:r>
                        <a:rPr lang="es-EC" sz="1400" b="1" dirty="0"/>
                        <a:t>“Ley Amazónica”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intervenido activamente, se ha acudido a  las mesas técnicas en territorio. </a:t>
                      </a:r>
                    </a:p>
                    <a:p>
                      <a:pPr algn="ctr"/>
                      <a:r>
                        <a:rPr lang="es-EC" sz="1400" dirty="0"/>
                        <a:t>Se ha trabajado conjuntamente con el CONGA.</a:t>
                      </a:r>
                    </a:p>
                    <a:p>
                      <a:pPr algn="ctr"/>
                      <a:r>
                        <a:rPr lang="es-EC" sz="1400" dirty="0"/>
                        <a:t>actualmente se está analizando el informe de seguimiento a la ley.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397597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al COAM “Código del Ambiente”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Informe para primer debate</a:t>
                      </a:r>
                      <a:endParaRPr lang="es-EC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Se debe presentar observaciones </a:t>
                      </a:r>
                      <a:endParaRPr lang="es-EC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86214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Ley de Minería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prevé hacer consultas prelegislativas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presentado en el período anterior las propuestas respectivas. se debe esperar el cronograma que presentará la comisión. sobre este proyecto se deberán hacer las respectivas consultas prelegislativas. está detenido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39306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LORUHA “Ley del Agua”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declaro inconstitucional por la corte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el proyecto debe ser enviado por el presidente de la república a la AN, se esta trabajando conjuntamente con las direcciones, y el MAATE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9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6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01882"/>
              </p:ext>
            </p:extLst>
          </p:nvPr>
        </p:nvGraphicFramePr>
        <p:xfrm>
          <a:off x="0" y="0"/>
          <a:ext cx="12192000" cy="349178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8188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813573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Garantías Constitucionales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Juventudes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ha presentado las propuestas al proyecto de 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333541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Reforma a la Ley 047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Informe para segundo debate</a:t>
                      </a:r>
                      <a:endParaRPr lang="es-EC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a la espera de que pase por el pleno, sin embargo existe otro proyecto de reforma a la misma ley, en la comisión de GAD, esto deberá resolverse por lo que puede tardar su tratamiento en el pleno.</a:t>
                      </a:r>
                      <a:endParaRPr lang="es-EC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60663"/>
              </p:ext>
            </p:extLst>
          </p:nvPr>
        </p:nvGraphicFramePr>
        <p:xfrm>
          <a:off x="0" y="3491781"/>
          <a:ext cx="12192000" cy="33662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877637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kern="1200" dirty="0">
                          <a:solidFill>
                            <a:schemeClr val="dk1"/>
                          </a:solidFill>
                        </a:rPr>
                        <a:t>Comisión de Soberanía y Seguridad del Estado</a:t>
                      </a:r>
                      <a:endParaRPr lang="es-EC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de Desarrollo Fronterizo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Se ha participado en la comisión. se debe enviar la propuesta escrita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48858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seguridad interna (Ley de Uso Progresivo de la Fuerza)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Ley publicada</a:t>
                      </a:r>
                      <a:endParaRPr lang="es-EC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participó en la comisión dando los puntos de vista.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8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7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74401"/>
              </p:ext>
            </p:extLst>
          </p:nvPr>
        </p:nvGraphicFramePr>
        <p:xfrm>
          <a:off x="0" y="-1"/>
          <a:ext cx="12192000" cy="342900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46181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2967185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Transparencia y Control Social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Orgánica de Participación Ciudadana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Elaboración de informe para segundo debate</a:t>
                      </a:r>
                      <a:endParaRPr lang="es-EC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debe enviar las propuestas por escrito</a:t>
                      </a:r>
                    </a:p>
                    <a:p>
                      <a:pPr algn="ctr"/>
                      <a:r>
                        <a:rPr lang="es-EC" sz="1600" dirty="0"/>
                        <a:t>se participó en la comisión  de garantías constitucionales. se presentó las observaciones pertinentes a la Comisión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23707"/>
              </p:ext>
            </p:extLst>
          </p:nvPr>
        </p:nvGraphicFramePr>
        <p:xfrm>
          <a:off x="0" y="3226294"/>
          <a:ext cx="12192000" cy="363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631705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Comisión de Desarrollo Económico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económico urgente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Archivada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>
                          <a:solidFill>
                            <a:schemeClr val="tx1"/>
                          </a:solidFill>
                        </a:rPr>
                        <a:t>Se participó activamente y se envió propuestas desde CONGOPE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81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627</Words>
  <Application>Microsoft Office PowerPoint</Application>
  <PresentationFormat>Panorámica</PresentationFormat>
  <Paragraphs>109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BANCADAS Y REPRESENTANTES </vt:lpstr>
      <vt:lpstr>COMISIONES PERMANENTES Y PRESIDENTES</vt:lpstr>
      <vt:lpstr>COMISIONES PERMANENTES Y PRESIDENTES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BANCADAS Y RESPRESENTANTES</dc:title>
  <dc:creator>Diego Fernando Gordillo Narváez</dc:creator>
  <cp:lastModifiedBy>Jaime Salazar</cp:lastModifiedBy>
  <cp:revision>9</cp:revision>
  <dcterms:created xsi:type="dcterms:W3CDTF">2021-11-17T22:35:32Z</dcterms:created>
  <dcterms:modified xsi:type="dcterms:W3CDTF">2022-10-27T17:44:20Z</dcterms:modified>
</cp:coreProperties>
</file>