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67" r:id="rId2"/>
    <p:sldId id="794" r:id="rId3"/>
    <p:sldId id="787" r:id="rId4"/>
    <p:sldId id="795" r:id="rId5"/>
    <p:sldId id="796" r:id="rId6"/>
    <p:sldId id="800" r:id="rId7"/>
    <p:sldId id="801" r:id="rId8"/>
    <p:sldId id="799" r:id="rId9"/>
    <p:sldId id="797" r:id="rId10"/>
    <p:sldId id="792" r:id="rId11"/>
    <p:sldId id="798" r:id="rId12"/>
  </p:sldIdLst>
  <p:sldSz cx="12192000" cy="6858000"/>
  <p:notesSz cx="6797675" cy="9928225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57AE6B-62A7-4D17-A13E-6AE923422D78}" v="1611" dt="2021-11-04T21:15:19.280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929F9F4-4A8F-4326-A1B4-22849713DDAB}" styleName="Estilo oscuro 1 - Énfasis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46F890A9-2807-4EBB-B81D-B2AA78EC7F39}" styleName="Estilo oscuro 2 - Énfasis 5/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3002" autoAdjust="0"/>
  </p:normalViewPr>
  <p:slideViewPr>
    <p:cSldViewPr snapToGrid="0">
      <p:cViewPr varScale="1">
        <p:scale>
          <a:sx n="67" d="100"/>
          <a:sy n="67" d="100"/>
        </p:scale>
        <p:origin x="858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05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4" Type="http://schemas.openxmlformats.org/officeDocument/2006/relationships/image" Target="../media/image21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svg"/><Relationship Id="rId1" Type="http://schemas.openxmlformats.org/officeDocument/2006/relationships/image" Target="../media/image22.png"/><Relationship Id="rId4" Type="http://schemas.openxmlformats.org/officeDocument/2006/relationships/image" Target="../media/image25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svg"/><Relationship Id="rId1" Type="http://schemas.openxmlformats.org/officeDocument/2006/relationships/image" Target="../media/image26.png"/><Relationship Id="rId4" Type="http://schemas.openxmlformats.org/officeDocument/2006/relationships/image" Target="../media/image29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4" Type="http://schemas.openxmlformats.org/officeDocument/2006/relationships/image" Target="../media/image21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svg"/><Relationship Id="rId1" Type="http://schemas.openxmlformats.org/officeDocument/2006/relationships/image" Target="../media/image22.png"/><Relationship Id="rId4" Type="http://schemas.openxmlformats.org/officeDocument/2006/relationships/image" Target="../media/image25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svg"/><Relationship Id="rId1" Type="http://schemas.openxmlformats.org/officeDocument/2006/relationships/image" Target="../media/image26.png"/><Relationship Id="rId4" Type="http://schemas.openxmlformats.org/officeDocument/2006/relationships/image" Target="../media/image2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C2B64C-7975-4B66-9FE5-833631BADBF1}" type="doc">
      <dgm:prSet loTypeId="urn:microsoft.com/office/officeart/2005/8/layout/pList2" loCatId="list" qsTypeId="urn:microsoft.com/office/officeart/2005/8/quickstyle/simple2" qsCatId="simple" csTypeId="urn:microsoft.com/office/officeart/2005/8/colors/accent0_2" csCatId="mainScheme" phldr="1"/>
      <dgm:spPr/>
      <dgm:t>
        <a:bodyPr/>
        <a:lstStyle/>
        <a:p>
          <a:endParaRPr lang="es-EC"/>
        </a:p>
      </dgm:t>
    </dgm:pt>
    <dgm:pt modelId="{7CF7D56F-8595-4CAC-9DFB-3C35ECFC61A4}">
      <dgm:prSet phldrT="[Texto]" custT="1"/>
      <dgm:spPr/>
      <dgm:t>
        <a:bodyPr/>
        <a:lstStyle/>
        <a:p>
          <a:r>
            <a:rPr lang="es-ES" sz="1800" dirty="0"/>
            <a:t> </a:t>
          </a:r>
        </a:p>
        <a:p>
          <a:r>
            <a:rPr lang="es-ES" sz="2000" dirty="0"/>
            <a:t>-Autonomía</a:t>
          </a:r>
        </a:p>
        <a:p>
          <a:r>
            <a:rPr lang="es-ES" sz="2000" dirty="0"/>
            <a:t> </a:t>
          </a:r>
        </a:p>
        <a:p>
          <a:r>
            <a:rPr lang="es-ES" sz="2000" dirty="0"/>
            <a:t>-Incentivos para Consorcios y Mancomunidades </a:t>
          </a:r>
        </a:p>
      </dgm:t>
    </dgm:pt>
    <dgm:pt modelId="{3969474C-9B16-4399-A591-835960D4B2EF}" type="parTrans" cxnId="{65C910A5-57F9-4BB8-93A4-11F4439AD2BC}">
      <dgm:prSet/>
      <dgm:spPr/>
      <dgm:t>
        <a:bodyPr/>
        <a:lstStyle/>
        <a:p>
          <a:endParaRPr lang="es-EC"/>
        </a:p>
      </dgm:t>
    </dgm:pt>
    <dgm:pt modelId="{A0828F09-DB51-4FFE-8DDC-7B29C7DD94D4}" type="sibTrans" cxnId="{65C910A5-57F9-4BB8-93A4-11F4439AD2BC}">
      <dgm:prSet/>
      <dgm:spPr/>
      <dgm:t>
        <a:bodyPr/>
        <a:lstStyle/>
        <a:p>
          <a:endParaRPr lang="es-EC"/>
        </a:p>
      </dgm:t>
    </dgm:pt>
    <dgm:pt modelId="{330B60BE-A4F9-45F8-811B-D55C222B5F7E}">
      <dgm:prSet phldrT="[Texto]" custT="1"/>
      <dgm:spPr/>
      <dgm:t>
        <a:bodyPr/>
        <a:lstStyle/>
        <a:p>
          <a:r>
            <a:rPr lang="es-ES" sz="2000" dirty="0"/>
            <a:t>- Aclaración de la clasificación de las entidades asociativas</a:t>
          </a:r>
        </a:p>
        <a:p>
          <a:endParaRPr lang="es-ES" sz="1800" dirty="0"/>
        </a:p>
        <a:p>
          <a:r>
            <a:rPr lang="es-ES" sz="2000" dirty="0"/>
            <a:t>- Competencias regionales</a:t>
          </a:r>
        </a:p>
        <a:p>
          <a:endParaRPr lang="es-ES" sz="1600" dirty="0"/>
        </a:p>
        <a:p>
          <a:endParaRPr lang="es-ES" sz="1600" dirty="0"/>
        </a:p>
        <a:p>
          <a:endParaRPr lang="es-ES" sz="1600" dirty="0"/>
        </a:p>
        <a:p>
          <a:endParaRPr lang="es-EC" sz="2000" dirty="0"/>
        </a:p>
      </dgm:t>
    </dgm:pt>
    <dgm:pt modelId="{3FF70067-4F33-4BE1-AFE3-CBD10541A27D}" type="parTrans" cxnId="{22068638-CF58-4B62-8C5A-9DF814B1D57B}">
      <dgm:prSet/>
      <dgm:spPr/>
      <dgm:t>
        <a:bodyPr/>
        <a:lstStyle/>
        <a:p>
          <a:endParaRPr lang="es-EC"/>
        </a:p>
      </dgm:t>
    </dgm:pt>
    <dgm:pt modelId="{8095C89B-BBE9-46F4-A479-8322AB219DD6}" type="sibTrans" cxnId="{22068638-CF58-4B62-8C5A-9DF814B1D57B}">
      <dgm:prSet/>
      <dgm:spPr/>
      <dgm:t>
        <a:bodyPr/>
        <a:lstStyle/>
        <a:p>
          <a:endParaRPr lang="es-EC"/>
        </a:p>
      </dgm:t>
    </dgm:pt>
    <dgm:pt modelId="{DF4BDA7E-E721-4169-AB57-29EC48AEC060}">
      <dgm:prSet phldrT="[Texto]" custT="1"/>
      <dgm:spPr/>
      <dgm:t>
        <a:bodyPr/>
        <a:lstStyle/>
        <a:p>
          <a:r>
            <a:rPr lang="es-ES" sz="2000" dirty="0"/>
            <a:t>- Competencias extendidas históricamente</a:t>
          </a:r>
        </a:p>
        <a:p>
          <a:endParaRPr lang="es-ES" sz="2000" dirty="0"/>
        </a:p>
        <a:p>
          <a:r>
            <a:rPr lang="es-ES" sz="2000" dirty="0"/>
            <a:t>-Rectoría</a:t>
          </a:r>
        </a:p>
        <a:p>
          <a:endParaRPr lang="es-ES" sz="1800" dirty="0"/>
        </a:p>
        <a:p>
          <a:r>
            <a:rPr lang="es-ES" sz="1800" dirty="0"/>
            <a:t> </a:t>
          </a:r>
          <a:endParaRPr lang="es-EC" sz="1800" dirty="0"/>
        </a:p>
      </dgm:t>
    </dgm:pt>
    <dgm:pt modelId="{3B6D34FF-9F2F-473B-9A35-56554F441241}" type="parTrans" cxnId="{154A3569-FF0D-40EE-8DA0-E2921FFE2056}">
      <dgm:prSet/>
      <dgm:spPr/>
      <dgm:t>
        <a:bodyPr/>
        <a:lstStyle/>
        <a:p>
          <a:endParaRPr lang="es-EC"/>
        </a:p>
      </dgm:t>
    </dgm:pt>
    <dgm:pt modelId="{731D2EDC-0390-47C2-A70C-E487B4C54F12}" type="sibTrans" cxnId="{154A3569-FF0D-40EE-8DA0-E2921FFE2056}">
      <dgm:prSet/>
      <dgm:spPr/>
      <dgm:t>
        <a:bodyPr/>
        <a:lstStyle/>
        <a:p>
          <a:endParaRPr lang="es-EC"/>
        </a:p>
      </dgm:t>
    </dgm:pt>
    <dgm:pt modelId="{1762FBFD-D399-441B-B627-7CE54F37D80B}">
      <dgm:prSet custT="1"/>
      <dgm:spPr/>
      <dgm:t>
        <a:bodyPr/>
        <a:lstStyle/>
        <a:p>
          <a:r>
            <a:rPr lang="es-ES" sz="2000" dirty="0"/>
            <a:t>-Incorporación de la LOTUGS</a:t>
          </a:r>
        </a:p>
        <a:p>
          <a:endParaRPr lang="es-ES" sz="2000" dirty="0"/>
        </a:p>
        <a:p>
          <a:r>
            <a:rPr lang="es-ES" sz="2000" dirty="0"/>
            <a:t>- Autoría Administrativa</a:t>
          </a:r>
          <a:endParaRPr lang="es-EC" sz="2000" dirty="0"/>
        </a:p>
      </dgm:t>
    </dgm:pt>
    <dgm:pt modelId="{5EE6455E-6593-430B-8238-ABBCA2713BF8}" type="parTrans" cxnId="{820FEF9C-F9CB-4503-BF06-1BB67A6A27CE}">
      <dgm:prSet/>
      <dgm:spPr/>
      <dgm:t>
        <a:bodyPr/>
        <a:lstStyle/>
        <a:p>
          <a:endParaRPr lang="es-EC"/>
        </a:p>
      </dgm:t>
    </dgm:pt>
    <dgm:pt modelId="{933D3C54-3B90-47CA-8429-2FBFAD167787}" type="sibTrans" cxnId="{820FEF9C-F9CB-4503-BF06-1BB67A6A27CE}">
      <dgm:prSet/>
      <dgm:spPr/>
      <dgm:t>
        <a:bodyPr/>
        <a:lstStyle/>
        <a:p>
          <a:endParaRPr lang="es-EC"/>
        </a:p>
      </dgm:t>
    </dgm:pt>
    <dgm:pt modelId="{02B3CED3-675C-41CE-9B2A-F9C6048672F8}" type="pres">
      <dgm:prSet presAssocID="{35C2B64C-7975-4B66-9FE5-833631BADBF1}" presName="Name0" presStyleCnt="0">
        <dgm:presLayoutVars>
          <dgm:dir/>
          <dgm:resizeHandles val="exact"/>
        </dgm:presLayoutVars>
      </dgm:prSet>
      <dgm:spPr/>
    </dgm:pt>
    <dgm:pt modelId="{807113A6-4E83-415A-BF6B-F6935FB4432C}" type="pres">
      <dgm:prSet presAssocID="{35C2B64C-7975-4B66-9FE5-833631BADBF1}" presName="bkgdShp" presStyleLbl="alignAccFollowNode1" presStyleIdx="0" presStyleCnt="1"/>
      <dgm:spPr/>
    </dgm:pt>
    <dgm:pt modelId="{35FC6B47-E646-4BED-A563-66C298CFF7F9}" type="pres">
      <dgm:prSet presAssocID="{35C2B64C-7975-4B66-9FE5-833631BADBF1}" presName="linComp" presStyleCnt="0"/>
      <dgm:spPr/>
    </dgm:pt>
    <dgm:pt modelId="{80031CC7-8D2B-46C9-8B89-1D471ED1F1BF}" type="pres">
      <dgm:prSet presAssocID="{7CF7D56F-8595-4CAC-9DFB-3C35ECFC61A4}" presName="compNode" presStyleCnt="0"/>
      <dgm:spPr/>
    </dgm:pt>
    <dgm:pt modelId="{AE9F9055-29AE-4D03-9DB5-2561D3DFE74B}" type="pres">
      <dgm:prSet presAssocID="{7CF7D56F-8595-4CAC-9DFB-3C35ECFC61A4}" presName="node" presStyleLbl="node1" presStyleIdx="0" presStyleCnt="4" custScaleY="98504" custLinFactNeighborX="2842" custLinFactNeighborY="-916">
        <dgm:presLayoutVars>
          <dgm:bulletEnabled val="1"/>
        </dgm:presLayoutVars>
      </dgm:prSet>
      <dgm:spPr/>
    </dgm:pt>
    <dgm:pt modelId="{3C447539-8214-40B1-B8E3-1FE94C8680A7}" type="pres">
      <dgm:prSet presAssocID="{7CF7D56F-8595-4CAC-9DFB-3C35ECFC61A4}" presName="invisiNode" presStyleLbl="node1" presStyleIdx="0" presStyleCnt="4"/>
      <dgm:spPr/>
    </dgm:pt>
    <dgm:pt modelId="{8378CD4F-5EAB-4FF0-8608-02D1AD905ECE}" type="pres">
      <dgm:prSet presAssocID="{7CF7D56F-8595-4CAC-9DFB-3C35ECFC61A4}" presName="imagNode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12000" b="-12000"/>
          </a:stretch>
        </a:blipFill>
      </dgm:spPr>
      <dgm:extLst>
        <a:ext uri="{E40237B7-FDA0-4F09-8148-C483321AD2D9}">
          <dgm14:cNvPr xmlns:dgm14="http://schemas.microsoft.com/office/drawing/2010/diagram" id="0" name="" descr="Artificial Intelligence contorno"/>
        </a:ext>
      </dgm:extLst>
    </dgm:pt>
    <dgm:pt modelId="{E50C5B18-F6E6-40E2-816B-A4E8EFD76389}" type="pres">
      <dgm:prSet presAssocID="{A0828F09-DB51-4FFE-8DDC-7B29C7DD94D4}" presName="sibTrans" presStyleLbl="sibTrans2D1" presStyleIdx="0" presStyleCnt="0"/>
      <dgm:spPr/>
    </dgm:pt>
    <dgm:pt modelId="{2F4BBB94-5297-41EE-94D5-C2447E83F3B9}" type="pres">
      <dgm:prSet presAssocID="{330B60BE-A4F9-45F8-811B-D55C222B5F7E}" presName="compNode" presStyleCnt="0"/>
      <dgm:spPr/>
    </dgm:pt>
    <dgm:pt modelId="{93C70BF6-B740-42F1-BB15-10181DE5E0C6}" type="pres">
      <dgm:prSet presAssocID="{330B60BE-A4F9-45F8-811B-D55C222B5F7E}" presName="node" presStyleLbl="node1" presStyleIdx="1" presStyleCnt="4">
        <dgm:presLayoutVars>
          <dgm:bulletEnabled val="1"/>
        </dgm:presLayoutVars>
      </dgm:prSet>
      <dgm:spPr/>
    </dgm:pt>
    <dgm:pt modelId="{0E9BC11B-7BAD-4A0C-807D-DAAFA861F807}" type="pres">
      <dgm:prSet presAssocID="{330B60BE-A4F9-45F8-811B-D55C222B5F7E}" presName="invisiNode" presStyleLbl="node1" presStyleIdx="1" presStyleCnt="4"/>
      <dgm:spPr/>
    </dgm:pt>
    <dgm:pt modelId="{CB7F1DD4-2A84-4893-BDAA-719AD967007C}" type="pres">
      <dgm:prSet presAssocID="{330B60BE-A4F9-45F8-811B-D55C222B5F7E}" presName="imagNode" presStyleLbl="fgImgPlace1" presStyleIdx="1" presStyleCnt="4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12000" b="-12000"/>
          </a:stretch>
        </a:blipFill>
      </dgm:spPr>
      <dgm:extLst>
        <a:ext uri="{E40237B7-FDA0-4F09-8148-C483321AD2D9}">
          <dgm14:cNvPr xmlns:dgm14="http://schemas.microsoft.com/office/drawing/2010/diagram" id="0" name="" descr="Gesto de doble toque con relleno sólido"/>
        </a:ext>
      </dgm:extLst>
    </dgm:pt>
    <dgm:pt modelId="{A62714ED-A200-4B74-8334-17AC91047AB7}" type="pres">
      <dgm:prSet presAssocID="{8095C89B-BBE9-46F4-A479-8322AB219DD6}" presName="sibTrans" presStyleLbl="sibTrans2D1" presStyleIdx="0" presStyleCnt="0"/>
      <dgm:spPr/>
    </dgm:pt>
    <dgm:pt modelId="{85B94F8C-C9DE-4551-827C-6D07651D1BD7}" type="pres">
      <dgm:prSet presAssocID="{DF4BDA7E-E721-4169-AB57-29EC48AEC060}" presName="compNode" presStyleCnt="0"/>
      <dgm:spPr/>
    </dgm:pt>
    <dgm:pt modelId="{D01F3991-B1D8-4576-903C-A6916C8D19F1}" type="pres">
      <dgm:prSet presAssocID="{DF4BDA7E-E721-4169-AB57-29EC48AEC060}" presName="node" presStyleLbl="node1" presStyleIdx="2" presStyleCnt="4">
        <dgm:presLayoutVars>
          <dgm:bulletEnabled val="1"/>
        </dgm:presLayoutVars>
      </dgm:prSet>
      <dgm:spPr/>
    </dgm:pt>
    <dgm:pt modelId="{20D91C8D-6DDE-4749-8751-BF926A01F4AA}" type="pres">
      <dgm:prSet presAssocID="{DF4BDA7E-E721-4169-AB57-29EC48AEC060}" presName="invisiNode" presStyleLbl="node1" presStyleIdx="2" presStyleCnt="4"/>
      <dgm:spPr/>
    </dgm:pt>
    <dgm:pt modelId="{4B7D1CC0-9501-4843-AAE3-B11B8A669556}" type="pres">
      <dgm:prSet presAssocID="{DF4BDA7E-E721-4169-AB57-29EC48AEC060}" presName="imagNode" presStyleLbl="fgImgPlace1" presStyleIdx="2" presStyleCnt="4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t="-9000" b="-9000"/>
          </a:stretch>
        </a:blipFill>
      </dgm:spPr>
      <dgm:extLst>
        <a:ext uri="{E40237B7-FDA0-4F09-8148-C483321AD2D9}">
          <dgm14:cNvPr xmlns:dgm14="http://schemas.microsoft.com/office/drawing/2010/diagram" id="0" name="" descr="Crecimiento empresarial con relleno sólido"/>
        </a:ext>
      </dgm:extLst>
    </dgm:pt>
    <dgm:pt modelId="{0C2B1F5D-9A83-4DC0-931E-1B43D291DB17}" type="pres">
      <dgm:prSet presAssocID="{731D2EDC-0390-47C2-A70C-E487B4C54F12}" presName="sibTrans" presStyleLbl="sibTrans2D1" presStyleIdx="0" presStyleCnt="0"/>
      <dgm:spPr/>
    </dgm:pt>
    <dgm:pt modelId="{D42EDB85-D6B7-43ED-B60A-9A63D292BCDD}" type="pres">
      <dgm:prSet presAssocID="{1762FBFD-D399-441B-B627-7CE54F37D80B}" presName="compNode" presStyleCnt="0"/>
      <dgm:spPr/>
    </dgm:pt>
    <dgm:pt modelId="{10993072-4E08-4750-B67E-724178E53B83}" type="pres">
      <dgm:prSet presAssocID="{1762FBFD-D399-441B-B627-7CE54F37D80B}" presName="node" presStyleLbl="node1" presStyleIdx="3" presStyleCnt="4">
        <dgm:presLayoutVars>
          <dgm:bulletEnabled val="1"/>
        </dgm:presLayoutVars>
      </dgm:prSet>
      <dgm:spPr/>
    </dgm:pt>
    <dgm:pt modelId="{678E0DD5-C6A4-4BE6-87D4-34B1D435DE3C}" type="pres">
      <dgm:prSet presAssocID="{1762FBFD-D399-441B-B627-7CE54F37D80B}" presName="invisiNode" presStyleLbl="node1" presStyleIdx="3" presStyleCnt="4"/>
      <dgm:spPr/>
    </dgm:pt>
    <dgm:pt modelId="{B49373EF-C387-4C23-8CC6-4723EE1BDB3C}" type="pres">
      <dgm:prSet presAssocID="{1762FBFD-D399-441B-B627-7CE54F37D80B}" presName="imagNode" presStyleLbl="fgImgPlac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 t="-9000" b="-9000"/>
          </a:stretch>
        </a:blipFill>
      </dgm:spPr>
      <dgm:extLst>
        <a:ext uri="{E40237B7-FDA0-4F09-8148-C483321AD2D9}">
          <dgm14:cNvPr xmlns:dgm14="http://schemas.microsoft.com/office/drawing/2010/diagram" id="0" name="" descr="Piezas de ajedrez con relleno sólido"/>
        </a:ext>
      </dgm:extLst>
    </dgm:pt>
  </dgm:ptLst>
  <dgm:cxnLst>
    <dgm:cxn modelId="{D4148E14-9F91-4669-B6F0-6616FA015AA0}" type="presOf" srcId="{7CF7D56F-8595-4CAC-9DFB-3C35ECFC61A4}" destId="{AE9F9055-29AE-4D03-9DB5-2561D3DFE74B}" srcOrd="0" destOrd="0" presId="urn:microsoft.com/office/officeart/2005/8/layout/pList2"/>
    <dgm:cxn modelId="{6A59C816-22D5-44CC-A89A-CA5D5DAC7139}" type="presOf" srcId="{731D2EDC-0390-47C2-A70C-E487B4C54F12}" destId="{0C2B1F5D-9A83-4DC0-931E-1B43D291DB17}" srcOrd="0" destOrd="0" presId="urn:microsoft.com/office/officeart/2005/8/layout/pList2"/>
    <dgm:cxn modelId="{4850A52B-586B-49B0-B769-D6B5203ACC0F}" type="presOf" srcId="{A0828F09-DB51-4FFE-8DDC-7B29C7DD94D4}" destId="{E50C5B18-F6E6-40E2-816B-A4E8EFD76389}" srcOrd="0" destOrd="0" presId="urn:microsoft.com/office/officeart/2005/8/layout/pList2"/>
    <dgm:cxn modelId="{240F3A38-8FF2-41ED-9F5F-518DA57E6085}" type="presOf" srcId="{330B60BE-A4F9-45F8-811B-D55C222B5F7E}" destId="{93C70BF6-B740-42F1-BB15-10181DE5E0C6}" srcOrd="0" destOrd="0" presId="urn:microsoft.com/office/officeart/2005/8/layout/pList2"/>
    <dgm:cxn modelId="{22068638-CF58-4B62-8C5A-9DF814B1D57B}" srcId="{35C2B64C-7975-4B66-9FE5-833631BADBF1}" destId="{330B60BE-A4F9-45F8-811B-D55C222B5F7E}" srcOrd="1" destOrd="0" parTransId="{3FF70067-4F33-4BE1-AFE3-CBD10541A27D}" sibTransId="{8095C89B-BBE9-46F4-A479-8322AB219DD6}"/>
    <dgm:cxn modelId="{154A3569-FF0D-40EE-8DA0-E2921FFE2056}" srcId="{35C2B64C-7975-4B66-9FE5-833631BADBF1}" destId="{DF4BDA7E-E721-4169-AB57-29EC48AEC060}" srcOrd="2" destOrd="0" parTransId="{3B6D34FF-9F2F-473B-9A35-56554F441241}" sibTransId="{731D2EDC-0390-47C2-A70C-E487B4C54F12}"/>
    <dgm:cxn modelId="{77EFAE4E-0239-4CB2-A824-7DCBC41DAA45}" type="presOf" srcId="{1762FBFD-D399-441B-B627-7CE54F37D80B}" destId="{10993072-4E08-4750-B67E-724178E53B83}" srcOrd="0" destOrd="0" presId="urn:microsoft.com/office/officeart/2005/8/layout/pList2"/>
    <dgm:cxn modelId="{820FEF9C-F9CB-4503-BF06-1BB67A6A27CE}" srcId="{35C2B64C-7975-4B66-9FE5-833631BADBF1}" destId="{1762FBFD-D399-441B-B627-7CE54F37D80B}" srcOrd="3" destOrd="0" parTransId="{5EE6455E-6593-430B-8238-ABBCA2713BF8}" sibTransId="{933D3C54-3B90-47CA-8429-2FBFAD167787}"/>
    <dgm:cxn modelId="{EEF9A9A2-527B-419E-BB07-8BAFCB8957AA}" type="presOf" srcId="{8095C89B-BBE9-46F4-A479-8322AB219DD6}" destId="{A62714ED-A200-4B74-8334-17AC91047AB7}" srcOrd="0" destOrd="0" presId="urn:microsoft.com/office/officeart/2005/8/layout/pList2"/>
    <dgm:cxn modelId="{65C910A5-57F9-4BB8-93A4-11F4439AD2BC}" srcId="{35C2B64C-7975-4B66-9FE5-833631BADBF1}" destId="{7CF7D56F-8595-4CAC-9DFB-3C35ECFC61A4}" srcOrd="0" destOrd="0" parTransId="{3969474C-9B16-4399-A591-835960D4B2EF}" sibTransId="{A0828F09-DB51-4FFE-8DDC-7B29C7DD94D4}"/>
    <dgm:cxn modelId="{941E5DD6-A593-46A0-9181-E4CB04BE9EEC}" type="presOf" srcId="{35C2B64C-7975-4B66-9FE5-833631BADBF1}" destId="{02B3CED3-675C-41CE-9B2A-F9C6048672F8}" srcOrd="0" destOrd="0" presId="urn:microsoft.com/office/officeart/2005/8/layout/pList2"/>
    <dgm:cxn modelId="{5E886AF6-C388-4875-A969-BD86CEDA7AFF}" type="presOf" srcId="{DF4BDA7E-E721-4169-AB57-29EC48AEC060}" destId="{D01F3991-B1D8-4576-903C-A6916C8D19F1}" srcOrd="0" destOrd="0" presId="urn:microsoft.com/office/officeart/2005/8/layout/pList2"/>
    <dgm:cxn modelId="{DC2F39C3-08E1-407C-83DC-358F1729AD7F}" type="presParOf" srcId="{02B3CED3-675C-41CE-9B2A-F9C6048672F8}" destId="{807113A6-4E83-415A-BF6B-F6935FB4432C}" srcOrd="0" destOrd="0" presId="urn:microsoft.com/office/officeart/2005/8/layout/pList2"/>
    <dgm:cxn modelId="{67D43FD1-C04E-4508-A9B2-25770017C9AF}" type="presParOf" srcId="{02B3CED3-675C-41CE-9B2A-F9C6048672F8}" destId="{35FC6B47-E646-4BED-A563-66C298CFF7F9}" srcOrd="1" destOrd="0" presId="urn:microsoft.com/office/officeart/2005/8/layout/pList2"/>
    <dgm:cxn modelId="{497D6AE0-00B9-4E6C-B435-8A1973777821}" type="presParOf" srcId="{35FC6B47-E646-4BED-A563-66C298CFF7F9}" destId="{80031CC7-8D2B-46C9-8B89-1D471ED1F1BF}" srcOrd="0" destOrd="0" presId="urn:microsoft.com/office/officeart/2005/8/layout/pList2"/>
    <dgm:cxn modelId="{F7F3489E-2AD8-48EF-A5CC-4AC3082C8AF1}" type="presParOf" srcId="{80031CC7-8D2B-46C9-8B89-1D471ED1F1BF}" destId="{AE9F9055-29AE-4D03-9DB5-2561D3DFE74B}" srcOrd="0" destOrd="0" presId="urn:microsoft.com/office/officeart/2005/8/layout/pList2"/>
    <dgm:cxn modelId="{8F6CB8A3-4790-4AB8-B75C-B17DB3312898}" type="presParOf" srcId="{80031CC7-8D2B-46C9-8B89-1D471ED1F1BF}" destId="{3C447539-8214-40B1-B8E3-1FE94C8680A7}" srcOrd="1" destOrd="0" presId="urn:microsoft.com/office/officeart/2005/8/layout/pList2"/>
    <dgm:cxn modelId="{82D1CB09-A262-456C-B5ED-07F37D061A4A}" type="presParOf" srcId="{80031CC7-8D2B-46C9-8B89-1D471ED1F1BF}" destId="{8378CD4F-5EAB-4FF0-8608-02D1AD905ECE}" srcOrd="2" destOrd="0" presId="urn:microsoft.com/office/officeart/2005/8/layout/pList2"/>
    <dgm:cxn modelId="{ECF40D9C-4247-4ADE-B4B4-25FF0B5F0DAC}" type="presParOf" srcId="{35FC6B47-E646-4BED-A563-66C298CFF7F9}" destId="{E50C5B18-F6E6-40E2-816B-A4E8EFD76389}" srcOrd="1" destOrd="0" presId="urn:microsoft.com/office/officeart/2005/8/layout/pList2"/>
    <dgm:cxn modelId="{6C7993EF-BAA0-40E3-8E45-05665CB8FE05}" type="presParOf" srcId="{35FC6B47-E646-4BED-A563-66C298CFF7F9}" destId="{2F4BBB94-5297-41EE-94D5-C2447E83F3B9}" srcOrd="2" destOrd="0" presId="urn:microsoft.com/office/officeart/2005/8/layout/pList2"/>
    <dgm:cxn modelId="{C0413475-F9A8-4531-9CD4-F5FEA954B70A}" type="presParOf" srcId="{2F4BBB94-5297-41EE-94D5-C2447E83F3B9}" destId="{93C70BF6-B740-42F1-BB15-10181DE5E0C6}" srcOrd="0" destOrd="0" presId="urn:microsoft.com/office/officeart/2005/8/layout/pList2"/>
    <dgm:cxn modelId="{C9EE4199-FB30-45C2-BBB7-C03CCB41CC74}" type="presParOf" srcId="{2F4BBB94-5297-41EE-94D5-C2447E83F3B9}" destId="{0E9BC11B-7BAD-4A0C-807D-DAAFA861F807}" srcOrd="1" destOrd="0" presId="urn:microsoft.com/office/officeart/2005/8/layout/pList2"/>
    <dgm:cxn modelId="{9602DEEB-F9EF-42A0-AA49-DFCE4F7B5966}" type="presParOf" srcId="{2F4BBB94-5297-41EE-94D5-C2447E83F3B9}" destId="{CB7F1DD4-2A84-4893-BDAA-719AD967007C}" srcOrd="2" destOrd="0" presId="urn:microsoft.com/office/officeart/2005/8/layout/pList2"/>
    <dgm:cxn modelId="{764982FE-9D6F-4926-8F7B-1A601DEA3839}" type="presParOf" srcId="{35FC6B47-E646-4BED-A563-66C298CFF7F9}" destId="{A62714ED-A200-4B74-8334-17AC91047AB7}" srcOrd="3" destOrd="0" presId="urn:microsoft.com/office/officeart/2005/8/layout/pList2"/>
    <dgm:cxn modelId="{D9E64621-135F-435C-9F5E-81E4D4CC8A86}" type="presParOf" srcId="{35FC6B47-E646-4BED-A563-66C298CFF7F9}" destId="{85B94F8C-C9DE-4551-827C-6D07651D1BD7}" srcOrd="4" destOrd="0" presId="urn:microsoft.com/office/officeart/2005/8/layout/pList2"/>
    <dgm:cxn modelId="{C5B85837-9181-4B36-ACA9-54858F822776}" type="presParOf" srcId="{85B94F8C-C9DE-4551-827C-6D07651D1BD7}" destId="{D01F3991-B1D8-4576-903C-A6916C8D19F1}" srcOrd="0" destOrd="0" presId="urn:microsoft.com/office/officeart/2005/8/layout/pList2"/>
    <dgm:cxn modelId="{AC63D4E2-B90D-4558-BADA-670DCDABAA32}" type="presParOf" srcId="{85B94F8C-C9DE-4551-827C-6D07651D1BD7}" destId="{20D91C8D-6DDE-4749-8751-BF926A01F4AA}" srcOrd="1" destOrd="0" presId="urn:microsoft.com/office/officeart/2005/8/layout/pList2"/>
    <dgm:cxn modelId="{50D2FB13-07A2-4C5D-AD74-04851BA80CD9}" type="presParOf" srcId="{85B94F8C-C9DE-4551-827C-6D07651D1BD7}" destId="{4B7D1CC0-9501-4843-AAE3-B11B8A669556}" srcOrd="2" destOrd="0" presId="urn:microsoft.com/office/officeart/2005/8/layout/pList2"/>
    <dgm:cxn modelId="{C42503D7-6CFB-4690-87E8-CCE37BD0F8D1}" type="presParOf" srcId="{35FC6B47-E646-4BED-A563-66C298CFF7F9}" destId="{0C2B1F5D-9A83-4DC0-931E-1B43D291DB17}" srcOrd="5" destOrd="0" presId="urn:microsoft.com/office/officeart/2005/8/layout/pList2"/>
    <dgm:cxn modelId="{33D7EEE9-FAFB-4D3E-86F9-8EAE9CF18721}" type="presParOf" srcId="{35FC6B47-E646-4BED-A563-66C298CFF7F9}" destId="{D42EDB85-D6B7-43ED-B60A-9A63D292BCDD}" srcOrd="6" destOrd="0" presId="urn:microsoft.com/office/officeart/2005/8/layout/pList2"/>
    <dgm:cxn modelId="{2F165430-BE94-40A2-9A98-DA83887DCAEE}" type="presParOf" srcId="{D42EDB85-D6B7-43ED-B60A-9A63D292BCDD}" destId="{10993072-4E08-4750-B67E-724178E53B83}" srcOrd="0" destOrd="0" presId="urn:microsoft.com/office/officeart/2005/8/layout/pList2"/>
    <dgm:cxn modelId="{E5212736-A66E-428D-BBB1-F22C6245F925}" type="presParOf" srcId="{D42EDB85-D6B7-43ED-B60A-9A63D292BCDD}" destId="{678E0DD5-C6A4-4BE6-87D4-34B1D435DE3C}" srcOrd="1" destOrd="0" presId="urn:microsoft.com/office/officeart/2005/8/layout/pList2"/>
    <dgm:cxn modelId="{B89CCC0D-DA84-4508-AA4C-CD9DA61AA9CA}" type="presParOf" srcId="{D42EDB85-D6B7-43ED-B60A-9A63D292BCDD}" destId="{B49373EF-C387-4C23-8CC6-4723EE1BDB3C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ADF7A1E-78A9-4916-98A8-AFC8AE52C030}" type="doc">
      <dgm:prSet loTypeId="urn:microsoft.com/office/officeart/2005/8/layout/vList3" loCatId="list" qsTypeId="urn:microsoft.com/office/officeart/2005/8/quickstyle/simple4" qsCatId="simple" csTypeId="urn:microsoft.com/office/officeart/2005/8/colors/accent0_2" csCatId="mainScheme" phldr="1"/>
      <dgm:spPr/>
    </dgm:pt>
    <dgm:pt modelId="{4E00D402-30CD-40E7-9AD4-DDCA7A005126}">
      <dgm:prSet phldrT="[Texto]" custT="1"/>
      <dgm:spPr/>
      <dgm:t>
        <a:bodyPr/>
        <a:lstStyle/>
        <a:p>
          <a:r>
            <a:rPr lang="es-ES" sz="1800" b="1" dirty="0"/>
            <a:t>Ley de Recursos Hídricos</a:t>
          </a:r>
        </a:p>
        <a:p>
          <a:r>
            <a:rPr lang="es-ES" sz="1800" dirty="0"/>
            <a:t>1.-  La reforma es necesaria debido a que existe retrasos  en el cumplimento de los objetivos, y no llegan los recursos a tiempo, algunos incluso se pierden.</a:t>
          </a:r>
        </a:p>
        <a:p>
          <a:r>
            <a:rPr lang="es-ES" sz="1800" dirty="0"/>
            <a:t>2.- Reformar el literal m, del Art. 18</a:t>
          </a:r>
          <a:endParaRPr lang="es-EC" sz="1800" dirty="0"/>
        </a:p>
      </dgm:t>
    </dgm:pt>
    <dgm:pt modelId="{1BFE6C5B-127E-42BE-BD37-9B8FA2483BCF}" type="parTrans" cxnId="{AD2533C1-4C41-49C2-90BF-920E4F2EC0DD}">
      <dgm:prSet/>
      <dgm:spPr/>
      <dgm:t>
        <a:bodyPr/>
        <a:lstStyle/>
        <a:p>
          <a:endParaRPr lang="es-EC"/>
        </a:p>
      </dgm:t>
    </dgm:pt>
    <dgm:pt modelId="{505BCB8F-0F03-485D-8B79-8396F2AC273C}" type="sibTrans" cxnId="{AD2533C1-4C41-49C2-90BF-920E4F2EC0DD}">
      <dgm:prSet/>
      <dgm:spPr/>
      <dgm:t>
        <a:bodyPr/>
        <a:lstStyle/>
        <a:p>
          <a:endParaRPr lang="es-EC"/>
        </a:p>
      </dgm:t>
    </dgm:pt>
    <dgm:pt modelId="{E49E1F41-B06B-4072-8C56-DCAD29E361BC}">
      <dgm:prSet phldrT="[Texto]" custT="1"/>
      <dgm:spPr/>
      <dgm:t>
        <a:bodyPr/>
        <a:lstStyle/>
        <a:p>
          <a:r>
            <a:rPr lang="es-ES" sz="1800" b="1" dirty="0"/>
            <a:t>Ley de Minería</a:t>
          </a:r>
        </a:p>
        <a:p>
          <a:r>
            <a:rPr lang="es-ES" sz="1800" b="0" dirty="0"/>
            <a:t>1.-Existe retraso en el libre aprovechamiento de materiales pétreos, se busca con esto subsanar estas anomalías. </a:t>
          </a:r>
        </a:p>
        <a:p>
          <a:r>
            <a:rPr lang="es-ES" sz="1800" b="0" dirty="0"/>
            <a:t>2.-   Reforma al Art. 144 de la Ley</a:t>
          </a:r>
          <a:r>
            <a:rPr lang="es-ES" sz="1800" b="1" dirty="0"/>
            <a:t>.</a:t>
          </a:r>
          <a:endParaRPr lang="es-EC" sz="1800" b="1" dirty="0"/>
        </a:p>
      </dgm:t>
    </dgm:pt>
    <dgm:pt modelId="{83E64BDF-7270-4C00-8ACB-05A1C2801D52}" type="parTrans" cxnId="{3DADB904-3A8F-4CBA-9BA9-8CFFB9A146FC}">
      <dgm:prSet/>
      <dgm:spPr/>
      <dgm:t>
        <a:bodyPr/>
        <a:lstStyle/>
        <a:p>
          <a:endParaRPr lang="es-EC"/>
        </a:p>
      </dgm:t>
    </dgm:pt>
    <dgm:pt modelId="{56C98606-7AB0-4B45-8572-897D6CA32ACD}" type="sibTrans" cxnId="{3DADB904-3A8F-4CBA-9BA9-8CFFB9A146FC}">
      <dgm:prSet/>
      <dgm:spPr/>
      <dgm:t>
        <a:bodyPr/>
        <a:lstStyle/>
        <a:p>
          <a:endParaRPr lang="es-EC"/>
        </a:p>
      </dgm:t>
    </dgm:pt>
    <dgm:pt modelId="{A6D17766-D47D-424C-A865-7AD5A995B389}">
      <dgm:prSet phldrT="[Texto]" custT="1"/>
      <dgm:spPr/>
      <dgm:t>
        <a:bodyPr/>
        <a:lstStyle/>
        <a:p>
          <a:r>
            <a:rPr lang="es-ES" sz="1800" b="1" dirty="0"/>
            <a:t>Código Orgánico Ambiental (COAM)</a:t>
          </a:r>
        </a:p>
        <a:p>
          <a:r>
            <a:rPr lang="es-EC" sz="1800" b="0" dirty="0"/>
            <a:t>1.- Se acogió la objeción parcial a la reforma que pretendía que los GAD municipales se certifiquen como autoridades ambientales. </a:t>
          </a:r>
        </a:p>
        <a:p>
          <a:r>
            <a:rPr lang="es-EC" sz="1800" b="0" dirty="0"/>
            <a:t>2.- El COAM trae varias reformas </a:t>
          </a:r>
        </a:p>
      </dgm:t>
    </dgm:pt>
    <dgm:pt modelId="{E54BD990-E96C-40FF-BBFA-E2CFFB441790}" type="parTrans" cxnId="{F3DFB363-2B9C-4010-9E8E-B7137966D47F}">
      <dgm:prSet/>
      <dgm:spPr/>
      <dgm:t>
        <a:bodyPr/>
        <a:lstStyle/>
        <a:p>
          <a:endParaRPr lang="es-EC"/>
        </a:p>
      </dgm:t>
    </dgm:pt>
    <dgm:pt modelId="{F6E57EAE-3C61-45FD-9805-41E3A0A5D963}" type="sibTrans" cxnId="{F3DFB363-2B9C-4010-9E8E-B7137966D47F}">
      <dgm:prSet/>
      <dgm:spPr/>
      <dgm:t>
        <a:bodyPr/>
        <a:lstStyle/>
        <a:p>
          <a:endParaRPr lang="es-EC"/>
        </a:p>
      </dgm:t>
    </dgm:pt>
    <dgm:pt modelId="{8BC9AFD5-E9C0-415D-BA33-D5F13AC2ACAC}" type="pres">
      <dgm:prSet presAssocID="{AADF7A1E-78A9-4916-98A8-AFC8AE52C030}" presName="linearFlow" presStyleCnt="0">
        <dgm:presLayoutVars>
          <dgm:dir/>
          <dgm:resizeHandles val="exact"/>
        </dgm:presLayoutVars>
      </dgm:prSet>
      <dgm:spPr/>
    </dgm:pt>
    <dgm:pt modelId="{3C8704D5-5318-4484-A861-DC7C9C4DECF0}" type="pres">
      <dgm:prSet presAssocID="{4E00D402-30CD-40E7-9AD4-DDCA7A005126}" presName="composite" presStyleCnt="0"/>
      <dgm:spPr/>
    </dgm:pt>
    <dgm:pt modelId="{B483FAFB-2702-49EA-9CB3-80FC12835910}" type="pres">
      <dgm:prSet presAssocID="{4E00D402-30CD-40E7-9AD4-DDCA7A005126}" presName="imgShp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scena de lluvia contorno"/>
        </a:ext>
      </dgm:extLst>
    </dgm:pt>
    <dgm:pt modelId="{A6E63872-C024-4F5A-A5E4-2CF6B53AAD64}" type="pres">
      <dgm:prSet presAssocID="{4E00D402-30CD-40E7-9AD4-DDCA7A005126}" presName="txShp" presStyleLbl="node1" presStyleIdx="0" presStyleCnt="3">
        <dgm:presLayoutVars>
          <dgm:bulletEnabled val="1"/>
        </dgm:presLayoutVars>
      </dgm:prSet>
      <dgm:spPr/>
    </dgm:pt>
    <dgm:pt modelId="{6E2872D3-ED7A-4767-BB22-51C41380F240}" type="pres">
      <dgm:prSet presAssocID="{505BCB8F-0F03-485D-8B79-8396F2AC273C}" presName="spacing" presStyleCnt="0"/>
      <dgm:spPr/>
    </dgm:pt>
    <dgm:pt modelId="{ABE60183-E94F-4CFC-8850-F0DEAC40448B}" type="pres">
      <dgm:prSet presAssocID="{E49E1F41-B06B-4072-8C56-DCAD29E361BC}" presName="composite" presStyleCnt="0"/>
      <dgm:spPr/>
    </dgm:pt>
    <dgm:pt modelId="{CABD209D-EE68-4C48-B330-F6D2B377E2C5}" type="pres">
      <dgm:prSet presAssocID="{E49E1F41-B06B-4072-8C56-DCAD29E361BC}" presName="imgShp" presStyleLbl="fgImgPlac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oja contorno"/>
        </a:ext>
      </dgm:extLst>
    </dgm:pt>
    <dgm:pt modelId="{C0F0CC65-C9A1-46FD-AFB9-5A10B5F7FCCC}" type="pres">
      <dgm:prSet presAssocID="{E49E1F41-B06B-4072-8C56-DCAD29E361BC}" presName="txShp" presStyleLbl="node1" presStyleIdx="1" presStyleCnt="3">
        <dgm:presLayoutVars>
          <dgm:bulletEnabled val="1"/>
        </dgm:presLayoutVars>
      </dgm:prSet>
      <dgm:spPr/>
    </dgm:pt>
    <dgm:pt modelId="{844ED556-A1E0-4D2F-8F72-0FAE2F13AD6B}" type="pres">
      <dgm:prSet presAssocID="{56C98606-7AB0-4B45-8572-897D6CA32ACD}" presName="spacing" presStyleCnt="0"/>
      <dgm:spPr/>
    </dgm:pt>
    <dgm:pt modelId="{95ACC692-6A88-42D6-81C0-82B9D36EDEC5}" type="pres">
      <dgm:prSet presAssocID="{A6D17766-D47D-424C-A865-7AD5A995B389}" presName="composite" presStyleCnt="0"/>
      <dgm:spPr/>
    </dgm:pt>
    <dgm:pt modelId="{1B34DACC-88F1-42D8-A9A4-0963842B86C2}" type="pres">
      <dgm:prSet presAssocID="{A6D17766-D47D-424C-A865-7AD5A995B389}" presName="imgShp" presStyleLbl="fgImgPlace1" presStyleIdx="2" presStyleCnt="3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lanta con raíces contorno"/>
        </a:ext>
      </dgm:extLst>
    </dgm:pt>
    <dgm:pt modelId="{44E196DF-DFC4-4DA0-BDE8-811EC67B89BC}" type="pres">
      <dgm:prSet presAssocID="{A6D17766-D47D-424C-A865-7AD5A995B389}" presName="txShp" presStyleLbl="node1" presStyleIdx="2" presStyleCnt="3">
        <dgm:presLayoutVars>
          <dgm:bulletEnabled val="1"/>
        </dgm:presLayoutVars>
      </dgm:prSet>
      <dgm:spPr/>
    </dgm:pt>
  </dgm:ptLst>
  <dgm:cxnLst>
    <dgm:cxn modelId="{3DADB904-3A8F-4CBA-9BA9-8CFFB9A146FC}" srcId="{AADF7A1E-78A9-4916-98A8-AFC8AE52C030}" destId="{E49E1F41-B06B-4072-8C56-DCAD29E361BC}" srcOrd="1" destOrd="0" parTransId="{83E64BDF-7270-4C00-8ACB-05A1C2801D52}" sibTransId="{56C98606-7AB0-4B45-8572-897D6CA32ACD}"/>
    <dgm:cxn modelId="{F3DFB363-2B9C-4010-9E8E-B7137966D47F}" srcId="{AADF7A1E-78A9-4916-98A8-AFC8AE52C030}" destId="{A6D17766-D47D-424C-A865-7AD5A995B389}" srcOrd="2" destOrd="0" parTransId="{E54BD990-E96C-40FF-BBFA-E2CFFB441790}" sibTransId="{F6E57EAE-3C61-45FD-9805-41E3A0A5D963}"/>
    <dgm:cxn modelId="{D9AAC547-D96B-4CE9-94E5-D3C5C051F3A3}" type="presOf" srcId="{E49E1F41-B06B-4072-8C56-DCAD29E361BC}" destId="{C0F0CC65-C9A1-46FD-AFB9-5A10B5F7FCCC}" srcOrd="0" destOrd="0" presId="urn:microsoft.com/office/officeart/2005/8/layout/vList3"/>
    <dgm:cxn modelId="{0CC1D467-337D-4735-933D-904979B2D61D}" type="presOf" srcId="{AADF7A1E-78A9-4916-98A8-AFC8AE52C030}" destId="{8BC9AFD5-E9C0-415D-BA33-D5F13AC2ACAC}" srcOrd="0" destOrd="0" presId="urn:microsoft.com/office/officeart/2005/8/layout/vList3"/>
    <dgm:cxn modelId="{AD2533C1-4C41-49C2-90BF-920E4F2EC0DD}" srcId="{AADF7A1E-78A9-4916-98A8-AFC8AE52C030}" destId="{4E00D402-30CD-40E7-9AD4-DDCA7A005126}" srcOrd="0" destOrd="0" parTransId="{1BFE6C5B-127E-42BE-BD37-9B8FA2483BCF}" sibTransId="{505BCB8F-0F03-485D-8B79-8396F2AC273C}"/>
    <dgm:cxn modelId="{1A7716CF-5226-4C37-A022-39B9E033AE25}" type="presOf" srcId="{A6D17766-D47D-424C-A865-7AD5A995B389}" destId="{44E196DF-DFC4-4DA0-BDE8-811EC67B89BC}" srcOrd="0" destOrd="0" presId="urn:microsoft.com/office/officeart/2005/8/layout/vList3"/>
    <dgm:cxn modelId="{FE39C9EE-F6ED-47CF-A960-625B82243880}" type="presOf" srcId="{4E00D402-30CD-40E7-9AD4-DDCA7A005126}" destId="{A6E63872-C024-4F5A-A5E4-2CF6B53AAD64}" srcOrd="0" destOrd="0" presId="urn:microsoft.com/office/officeart/2005/8/layout/vList3"/>
    <dgm:cxn modelId="{EC756BD2-C7FF-4FD8-AA0D-1097994FDC4D}" type="presParOf" srcId="{8BC9AFD5-E9C0-415D-BA33-D5F13AC2ACAC}" destId="{3C8704D5-5318-4484-A861-DC7C9C4DECF0}" srcOrd="0" destOrd="0" presId="urn:microsoft.com/office/officeart/2005/8/layout/vList3"/>
    <dgm:cxn modelId="{0EEF6AFC-8355-410A-A592-AAEFE08F6BDB}" type="presParOf" srcId="{3C8704D5-5318-4484-A861-DC7C9C4DECF0}" destId="{B483FAFB-2702-49EA-9CB3-80FC12835910}" srcOrd="0" destOrd="0" presId="urn:microsoft.com/office/officeart/2005/8/layout/vList3"/>
    <dgm:cxn modelId="{4E6100C6-784F-49C2-9E1D-6FAD7E0FEB80}" type="presParOf" srcId="{3C8704D5-5318-4484-A861-DC7C9C4DECF0}" destId="{A6E63872-C024-4F5A-A5E4-2CF6B53AAD64}" srcOrd="1" destOrd="0" presId="urn:microsoft.com/office/officeart/2005/8/layout/vList3"/>
    <dgm:cxn modelId="{45276280-8CDB-4794-9ABE-BF831E1CCBC1}" type="presParOf" srcId="{8BC9AFD5-E9C0-415D-BA33-D5F13AC2ACAC}" destId="{6E2872D3-ED7A-4767-BB22-51C41380F240}" srcOrd="1" destOrd="0" presId="urn:microsoft.com/office/officeart/2005/8/layout/vList3"/>
    <dgm:cxn modelId="{19DAB049-E311-47EE-83C9-BB5A0842063C}" type="presParOf" srcId="{8BC9AFD5-E9C0-415D-BA33-D5F13AC2ACAC}" destId="{ABE60183-E94F-4CFC-8850-F0DEAC40448B}" srcOrd="2" destOrd="0" presId="urn:microsoft.com/office/officeart/2005/8/layout/vList3"/>
    <dgm:cxn modelId="{80D5683E-718F-44FF-912B-ADE37DF8E3A8}" type="presParOf" srcId="{ABE60183-E94F-4CFC-8850-F0DEAC40448B}" destId="{CABD209D-EE68-4C48-B330-F6D2B377E2C5}" srcOrd="0" destOrd="0" presId="urn:microsoft.com/office/officeart/2005/8/layout/vList3"/>
    <dgm:cxn modelId="{25F3DC8D-84DE-43F9-8AD3-1EB2CFE09AE3}" type="presParOf" srcId="{ABE60183-E94F-4CFC-8850-F0DEAC40448B}" destId="{C0F0CC65-C9A1-46FD-AFB9-5A10B5F7FCCC}" srcOrd="1" destOrd="0" presId="urn:microsoft.com/office/officeart/2005/8/layout/vList3"/>
    <dgm:cxn modelId="{3A2B6335-BC7B-4D45-B99C-3CFA68B233CE}" type="presParOf" srcId="{8BC9AFD5-E9C0-415D-BA33-D5F13AC2ACAC}" destId="{844ED556-A1E0-4D2F-8F72-0FAE2F13AD6B}" srcOrd="3" destOrd="0" presId="urn:microsoft.com/office/officeart/2005/8/layout/vList3"/>
    <dgm:cxn modelId="{4189B09C-88FF-43AF-A0A4-1CC1B2604C83}" type="presParOf" srcId="{8BC9AFD5-E9C0-415D-BA33-D5F13AC2ACAC}" destId="{95ACC692-6A88-42D6-81C0-82B9D36EDEC5}" srcOrd="4" destOrd="0" presId="urn:microsoft.com/office/officeart/2005/8/layout/vList3"/>
    <dgm:cxn modelId="{575CB9EB-1677-4E6F-8F2D-98CF5252B7A4}" type="presParOf" srcId="{95ACC692-6A88-42D6-81C0-82B9D36EDEC5}" destId="{1B34DACC-88F1-42D8-A9A4-0963842B86C2}" srcOrd="0" destOrd="0" presId="urn:microsoft.com/office/officeart/2005/8/layout/vList3"/>
    <dgm:cxn modelId="{5F417AEE-50E5-46DD-9220-2D2A26226FFF}" type="presParOf" srcId="{95ACC692-6A88-42D6-81C0-82B9D36EDEC5}" destId="{44E196DF-DFC4-4DA0-BDE8-811EC67B89BC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ADF7A1E-78A9-4916-98A8-AFC8AE52C030}" type="doc">
      <dgm:prSet loTypeId="urn:microsoft.com/office/officeart/2005/8/layout/vList3" loCatId="list" qsTypeId="urn:microsoft.com/office/officeart/2005/8/quickstyle/simple4" qsCatId="simple" csTypeId="urn:microsoft.com/office/officeart/2005/8/colors/accent0_2" csCatId="mainScheme" phldr="1"/>
      <dgm:spPr/>
    </dgm:pt>
    <dgm:pt modelId="{4E00D402-30CD-40E7-9AD4-DDCA7A005126}">
      <dgm:prSet phldrT="[Texto]" custT="1"/>
      <dgm:spPr/>
      <dgm:t>
        <a:bodyPr/>
        <a:lstStyle/>
        <a:p>
          <a:r>
            <a:rPr lang="es-ES" sz="1800" b="1" dirty="0"/>
            <a:t>Código Orgánico de Planificación y Finanzas Públicas </a:t>
          </a:r>
        </a:p>
        <a:p>
          <a:r>
            <a:rPr lang="es-ES" sz="1800" dirty="0"/>
            <a:t>1.-Reforma al Art. 118, reducciones cuatrimestrales, recortan presupuesto, se propone reformarlo para que los recursos  </a:t>
          </a:r>
        </a:p>
        <a:p>
          <a:r>
            <a:rPr lang="es-ES" sz="1800" dirty="0"/>
            <a:t>2.- Demanda de inconstitucionalidad </a:t>
          </a:r>
          <a:endParaRPr lang="es-EC" sz="1800" dirty="0"/>
        </a:p>
      </dgm:t>
    </dgm:pt>
    <dgm:pt modelId="{1BFE6C5B-127E-42BE-BD37-9B8FA2483BCF}" type="parTrans" cxnId="{AD2533C1-4C41-49C2-90BF-920E4F2EC0DD}">
      <dgm:prSet/>
      <dgm:spPr/>
      <dgm:t>
        <a:bodyPr/>
        <a:lstStyle/>
        <a:p>
          <a:endParaRPr lang="es-EC"/>
        </a:p>
      </dgm:t>
    </dgm:pt>
    <dgm:pt modelId="{505BCB8F-0F03-485D-8B79-8396F2AC273C}" type="sibTrans" cxnId="{AD2533C1-4C41-49C2-90BF-920E4F2EC0DD}">
      <dgm:prSet/>
      <dgm:spPr/>
      <dgm:t>
        <a:bodyPr/>
        <a:lstStyle/>
        <a:p>
          <a:endParaRPr lang="es-EC"/>
        </a:p>
      </dgm:t>
    </dgm:pt>
    <dgm:pt modelId="{E49E1F41-B06B-4072-8C56-DCAD29E361BC}">
      <dgm:prSet phldrT="[Texto]" custT="1"/>
      <dgm:spPr/>
      <dgm:t>
        <a:bodyPr/>
        <a:lstStyle/>
        <a:p>
          <a:r>
            <a:rPr lang="es-ES" sz="1800" b="1" kern="1200" dirty="0"/>
            <a:t>Ley de Régimen Tributario Interno</a:t>
          </a:r>
        </a:p>
        <a:p>
          <a:r>
            <a:rPr lang="es-ES" sz="1800" b="1" kern="1200" dirty="0"/>
            <a:t>1.- </a:t>
          </a:r>
          <a:r>
            <a:rPr lang="es-ES" sz="1800" b="0" kern="1200" dirty="0"/>
            <a:t>La retención que ahora hacen los GAD, tras la resolución del SRI, contempla excepcionalidades a 10 entidades del Estado. </a:t>
          </a:r>
          <a:endParaRPr lang="es-ES" sz="1800" b="1" kern="1200" dirty="0"/>
        </a:p>
        <a:p>
          <a:r>
            <a:rPr lang="es-ES" sz="1800" b="1" kern="1200" dirty="0"/>
            <a:t>2.-</a:t>
          </a:r>
          <a:r>
            <a:rPr lang="es-ES" sz="1800" b="0" kern="1200" dirty="0">
              <a:solidFill>
                <a:srgbClr val="1F497D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Se ha propuesto una Ley Interpretativa a la reforma a la Ley para destrabar esta situación, la cual dará liquidez a los GAD. </a:t>
          </a:r>
          <a:endParaRPr lang="es-EC" sz="1800" b="0" kern="1200" dirty="0">
            <a:solidFill>
              <a:srgbClr val="1F497D">
                <a:hueOff val="0"/>
                <a:satOff val="0"/>
                <a:lumOff val="0"/>
                <a:alphaOff val="0"/>
              </a:srgbClr>
            </a:solidFill>
            <a:latin typeface="Calibri"/>
            <a:ea typeface="+mn-ea"/>
            <a:cs typeface="+mn-cs"/>
          </a:endParaRPr>
        </a:p>
      </dgm:t>
    </dgm:pt>
    <dgm:pt modelId="{83E64BDF-7270-4C00-8ACB-05A1C2801D52}" type="parTrans" cxnId="{3DADB904-3A8F-4CBA-9BA9-8CFFB9A146FC}">
      <dgm:prSet/>
      <dgm:spPr/>
      <dgm:t>
        <a:bodyPr/>
        <a:lstStyle/>
        <a:p>
          <a:endParaRPr lang="es-EC"/>
        </a:p>
      </dgm:t>
    </dgm:pt>
    <dgm:pt modelId="{56C98606-7AB0-4B45-8572-897D6CA32ACD}" type="sibTrans" cxnId="{3DADB904-3A8F-4CBA-9BA9-8CFFB9A146FC}">
      <dgm:prSet/>
      <dgm:spPr/>
      <dgm:t>
        <a:bodyPr/>
        <a:lstStyle/>
        <a:p>
          <a:endParaRPr lang="es-EC"/>
        </a:p>
      </dgm:t>
    </dgm:pt>
    <dgm:pt modelId="{8BC9AFD5-E9C0-415D-BA33-D5F13AC2ACAC}" type="pres">
      <dgm:prSet presAssocID="{AADF7A1E-78A9-4916-98A8-AFC8AE52C030}" presName="linearFlow" presStyleCnt="0">
        <dgm:presLayoutVars>
          <dgm:dir/>
          <dgm:resizeHandles val="exact"/>
        </dgm:presLayoutVars>
      </dgm:prSet>
      <dgm:spPr/>
    </dgm:pt>
    <dgm:pt modelId="{3C8704D5-5318-4484-A861-DC7C9C4DECF0}" type="pres">
      <dgm:prSet presAssocID="{4E00D402-30CD-40E7-9AD4-DDCA7A005126}" presName="composite" presStyleCnt="0"/>
      <dgm:spPr/>
    </dgm:pt>
    <dgm:pt modelId="{B483FAFB-2702-49EA-9CB3-80FC12835910}" type="pres">
      <dgm:prSet presAssocID="{4E00D402-30CD-40E7-9AD4-DDCA7A005126}" presName="imgShp" presStyleLbl="fgImgPlace1" presStyleIdx="0" presStyleCnt="2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inero contorno"/>
        </a:ext>
      </dgm:extLst>
    </dgm:pt>
    <dgm:pt modelId="{A6E63872-C024-4F5A-A5E4-2CF6B53AAD64}" type="pres">
      <dgm:prSet presAssocID="{4E00D402-30CD-40E7-9AD4-DDCA7A005126}" presName="txShp" presStyleLbl="node1" presStyleIdx="0" presStyleCnt="2">
        <dgm:presLayoutVars>
          <dgm:bulletEnabled val="1"/>
        </dgm:presLayoutVars>
      </dgm:prSet>
      <dgm:spPr/>
    </dgm:pt>
    <dgm:pt modelId="{6E2872D3-ED7A-4767-BB22-51C41380F240}" type="pres">
      <dgm:prSet presAssocID="{505BCB8F-0F03-485D-8B79-8396F2AC273C}" presName="spacing" presStyleCnt="0"/>
      <dgm:spPr/>
    </dgm:pt>
    <dgm:pt modelId="{ABE60183-E94F-4CFC-8850-F0DEAC40448B}" type="pres">
      <dgm:prSet presAssocID="{E49E1F41-B06B-4072-8C56-DCAD29E361BC}" presName="composite" presStyleCnt="0"/>
      <dgm:spPr/>
    </dgm:pt>
    <dgm:pt modelId="{CABD209D-EE68-4C48-B330-F6D2B377E2C5}" type="pres">
      <dgm:prSet presAssocID="{E49E1F41-B06B-4072-8C56-DCAD29E361BC}" presName="imgShp" presStyleLbl="fgImgPlace1" presStyleIdx="1" presStyleCnt="2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ilantropía con relleno sólido"/>
        </a:ext>
      </dgm:extLst>
    </dgm:pt>
    <dgm:pt modelId="{C0F0CC65-C9A1-46FD-AFB9-5A10B5F7FCCC}" type="pres">
      <dgm:prSet presAssocID="{E49E1F41-B06B-4072-8C56-DCAD29E361BC}" presName="txShp" presStyleLbl="node1" presStyleIdx="1" presStyleCnt="2">
        <dgm:presLayoutVars>
          <dgm:bulletEnabled val="1"/>
        </dgm:presLayoutVars>
      </dgm:prSet>
      <dgm:spPr/>
    </dgm:pt>
  </dgm:ptLst>
  <dgm:cxnLst>
    <dgm:cxn modelId="{3DADB904-3A8F-4CBA-9BA9-8CFFB9A146FC}" srcId="{AADF7A1E-78A9-4916-98A8-AFC8AE52C030}" destId="{E49E1F41-B06B-4072-8C56-DCAD29E361BC}" srcOrd="1" destOrd="0" parTransId="{83E64BDF-7270-4C00-8ACB-05A1C2801D52}" sibTransId="{56C98606-7AB0-4B45-8572-897D6CA32ACD}"/>
    <dgm:cxn modelId="{D9AAC547-D96B-4CE9-94E5-D3C5C051F3A3}" type="presOf" srcId="{E49E1F41-B06B-4072-8C56-DCAD29E361BC}" destId="{C0F0CC65-C9A1-46FD-AFB9-5A10B5F7FCCC}" srcOrd="0" destOrd="0" presId="urn:microsoft.com/office/officeart/2005/8/layout/vList3"/>
    <dgm:cxn modelId="{0CC1D467-337D-4735-933D-904979B2D61D}" type="presOf" srcId="{AADF7A1E-78A9-4916-98A8-AFC8AE52C030}" destId="{8BC9AFD5-E9C0-415D-BA33-D5F13AC2ACAC}" srcOrd="0" destOrd="0" presId="urn:microsoft.com/office/officeart/2005/8/layout/vList3"/>
    <dgm:cxn modelId="{AD2533C1-4C41-49C2-90BF-920E4F2EC0DD}" srcId="{AADF7A1E-78A9-4916-98A8-AFC8AE52C030}" destId="{4E00D402-30CD-40E7-9AD4-DDCA7A005126}" srcOrd="0" destOrd="0" parTransId="{1BFE6C5B-127E-42BE-BD37-9B8FA2483BCF}" sibTransId="{505BCB8F-0F03-485D-8B79-8396F2AC273C}"/>
    <dgm:cxn modelId="{FE39C9EE-F6ED-47CF-A960-625B82243880}" type="presOf" srcId="{4E00D402-30CD-40E7-9AD4-DDCA7A005126}" destId="{A6E63872-C024-4F5A-A5E4-2CF6B53AAD64}" srcOrd="0" destOrd="0" presId="urn:microsoft.com/office/officeart/2005/8/layout/vList3"/>
    <dgm:cxn modelId="{EC756BD2-C7FF-4FD8-AA0D-1097994FDC4D}" type="presParOf" srcId="{8BC9AFD5-E9C0-415D-BA33-D5F13AC2ACAC}" destId="{3C8704D5-5318-4484-A861-DC7C9C4DECF0}" srcOrd="0" destOrd="0" presId="urn:microsoft.com/office/officeart/2005/8/layout/vList3"/>
    <dgm:cxn modelId="{0EEF6AFC-8355-410A-A592-AAEFE08F6BDB}" type="presParOf" srcId="{3C8704D5-5318-4484-A861-DC7C9C4DECF0}" destId="{B483FAFB-2702-49EA-9CB3-80FC12835910}" srcOrd="0" destOrd="0" presId="urn:microsoft.com/office/officeart/2005/8/layout/vList3"/>
    <dgm:cxn modelId="{4E6100C6-784F-49C2-9E1D-6FAD7E0FEB80}" type="presParOf" srcId="{3C8704D5-5318-4484-A861-DC7C9C4DECF0}" destId="{A6E63872-C024-4F5A-A5E4-2CF6B53AAD64}" srcOrd="1" destOrd="0" presId="urn:microsoft.com/office/officeart/2005/8/layout/vList3"/>
    <dgm:cxn modelId="{45276280-8CDB-4794-9ABE-BF831E1CCBC1}" type="presParOf" srcId="{8BC9AFD5-E9C0-415D-BA33-D5F13AC2ACAC}" destId="{6E2872D3-ED7A-4767-BB22-51C41380F240}" srcOrd="1" destOrd="0" presId="urn:microsoft.com/office/officeart/2005/8/layout/vList3"/>
    <dgm:cxn modelId="{19DAB049-E311-47EE-83C9-BB5A0842063C}" type="presParOf" srcId="{8BC9AFD5-E9C0-415D-BA33-D5F13AC2ACAC}" destId="{ABE60183-E94F-4CFC-8850-F0DEAC40448B}" srcOrd="2" destOrd="0" presId="urn:microsoft.com/office/officeart/2005/8/layout/vList3"/>
    <dgm:cxn modelId="{80D5683E-718F-44FF-912B-ADE37DF8E3A8}" type="presParOf" srcId="{ABE60183-E94F-4CFC-8850-F0DEAC40448B}" destId="{CABD209D-EE68-4C48-B330-F6D2B377E2C5}" srcOrd="0" destOrd="0" presId="urn:microsoft.com/office/officeart/2005/8/layout/vList3"/>
    <dgm:cxn modelId="{25F3DC8D-84DE-43F9-8AD3-1EB2CFE09AE3}" type="presParOf" srcId="{ABE60183-E94F-4CFC-8850-F0DEAC40448B}" destId="{C0F0CC65-C9A1-46FD-AFB9-5A10B5F7FCCC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ADF7A1E-78A9-4916-98A8-AFC8AE52C030}" type="doc">
      <dgm:prSet loTypeId="urn:microsoft.com/office/officeart/2005/8/layout/vList3" loCatId="list" qsTypeId="urn:microsoft.com/office/officeart/2005/8/quickstyle/simple4" qsCatId="simple" csTypeId="urn:microsoft.com/office/officeart/2005/8/colors/accent0_2" csCatId="mainScheme" phldr="1"/>
      <dgm:spPr/>
    </dgm:pt>
    <dgm:pt modelId="{4E00D402-30CD-40E7-9AD4-DDCA7A005126}">
      <dgm:prSet phldrT="[Texto]" custT="1"/>
      <dgm:spPr/>
      <dgm:t>
        <a:bodyPr/>
        <a:lstStyle/>
        <a:p>
          <a:r>
            <a:rPr lang="es-ES" sz="1800" b="1" dirty="0"/>
            <a:t>Ley Orgánica de Economía Popular y Solidaria </a:t>
          </a:r>
        </a:p>
        <a:p>
          <a:r>
            <a:rPr lang="es-ES" sz="1800" dirty="0"/>
            <a:t>1.-Se esta construyendo una reforma que brindará mayores oportunidades en el  fomento productivo </a:t>
          </a:r>
          <a:endParaRPr lang="es-EC" sz="1800" dirty="0"/>
        </a:p>
      </dgm:t>
    </dgm:pt>
    <dgm:pt modelId="{1BFE6C5B-127E-42BE-BD37-9B8FA2483BCF}" type="parTrans" cxnId="{AD2533C1-4C41-49C2-90BF-920E4F2EC0DD}">
      <dgm:prSet/>
      <dgm:spPr/>
      <dgm:t>
        <a:bodyPr/>
        <a:lstStyle/>
        <a:p>
          <a:endParaRPr lang="es-EC"/>
        </a:p>
      </dgm:t>
    </dgm:pt>
    <dgm:pt modelId="{505BCB8F-0F03-485D-8B79-8396F2AC273C}" type="sibTrans" cxnId="{AD2533C1-4C41-49C2-90BF-920E4F2EC0DD}">
      <dgm:prSet/>
      <dgm:spPr/>
      <dgm:t>
        <a:bodyPr/>
        <a:lstStyle/>
        <a:p>
          <a:endParaRPr lang="es-EC"/>
        </a:p>
      </dgm:t>
    </dgm:pt>
    <dgm:pt modelId="{E49E1F41-B06B-4072-8C56-DCAD29E361BC}">
      <dgm:prSet phldrT="[Texto]" custT="1"/>
      <dgm:spPr/>
      <dgm:t>
        <a:bodyPr/>
        <a:lstStyle/>
        <a:p>
          <a:r>
            <a:rPr lang="es-ES" sz="1800" b="1" dirty="0"/>
            <a:t>Ley Orgánica del Sistema Nacional de  Contratación Pública </a:t>
          </a:r>
        </a:p>
        <a:p>
          <a:r>
            <a:rPr lang="es-ES" sz="1800" b="1" dirty="0"/>
            <a:t>1.-</a:t>
          </a:r>
          <a:r>
            <a:rPr lang="es-ES" sz="1800" b="0" dirty="0"/>
            <a:t>Se está construyendo una reforma a las instituciones de la LOSNCP para dar agilidad a los procesos. </a:t>
          </a:r>
          <a:endParaRPr lang="es-EC" sz="1800" b="0" dirty="0"/>
        </a:p>
      </dgm:t>
    </dgm:pt>
    <dgm:pt modelId="{83E64BDF-7270-4C00-8ACB-05A1C2801D52}" type="parTrans" cxnId="{3DADB904-3A8F-4CBA-9BA9-8CFFB9A146FC}">
      <dgm:prSet/>
      <dgm:spPr/>
      <dgm:t>
        <a:bodyPr/>
        <a:lstStyle/>
        <a:p>
          <a:endParaRPr lang="es-EC"/>
        </a:p>
      </dgm:t>
    </dgm:pt>
    <dgm:pt modelId="{56C98606-7AB0-4B45-8572-897D6CA32ACD}" type="sibTrans" cxnId="{3DADB904-3A8F-4CBA-9BA9-8CFFB9A146FC}">
      <dgm:prSet/>
      <dgm:spPr/>
      <dgm:t>
        <a:bodyPr/>
        <a:lstStyle/>
        <a:p>
          <a:endParaRPr lang="es-EC"/>
        </a:p>
      </dgm:t>
    </dgm:pt>
    <dgm:pt modelId="{8BC9AFD5-E9C0-415D-BA33-D5F13AC2ACAC}" type="pres">
      <dgm:prSet presAssocID="{AADF7A1E-78A9-4916-98A8-AFC8AE52C030}" presName="linearFlow" presStyleCnt="0">
        <dgm:presLayoutVars>
          <dgm:dir/>
          <dgm:resizeHandles val="exact"/>
        </dgm:presLayoutVars>
      </dgm:prSet>
      <dgm:spPr/>
    </dgm:pt>
    <dgm:pt modelId="{3C8704D5-5318-4484-A861-DC7C9C4DECF0}" type="pres">
      <dgm:prSet presAssocID="{4E00D402-30CD-40E7-9AD4-DDCA7A005126}" presName="composite" presStyleCnt="0"/>
      <dgm:spPr/>
    </dgm:pt>
    <dgm:pt modelId="{B483FAFB-2702-49EA-9CB3-80FC12835910}" type="pres">
      <dgm:prSet presAssocID="{4E00D402-30CD-40E7-9AD4-DDCA7A005126}" presName="imgShp" presStyleLbl="fgImgPlace1" presStyleIdx="0" presStyleCnt="2" custLinFactNeighborX="-2967" custLinFactNeighborY="2100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anco contorno"/>
        </a:ext>
      </dgm:extLst>
    </dgm:pt>
    <dgm:pt modelId="{A6E63872-C024-4F5A-A5E4-2CF6B53AAD64}" type="pres">
      <dgm:prSet presAssocID="{4E00D402-30CD-40E7-9AD4-DDCA7A005126}" presName="txShp" presStyleLbl="node1" presStyleIdx="0" presStyleCnt="2">
        <dgm:presLayoutVars>
          <dgm:bulletEnabled val="1"/>
        </dgm:presLayoutVars>
      </dgm:prSet>
      <dgm:spPr/>
    </dgm:pt>
    <dgm:pt modelId="{6E2872D3-ED7A-4767-BB22-51C41380F240}" type="pres">
      <dgm:prSet presAssocID="{505BCB8F-0F03-485D-8B79-8396F2AC273C}" presName="spacing" presStyleCnt="0"/>
      <dgm:spPr/>
    </dgm:pt>
    <dgm:pt modelId="{ABE60183-E94F-4CFC-8850-F0DEAC40448B}" type="pres">
      <dgm:prSet presAssocID="{E49E1F41-B06B-4072-8C56-DCAD29E361BC}" presName="composite" presStyleCnt="0"/>
      <dgm:spPr/>
    </dgm:pt>
    <dgm:pt modelId="{CABD209D-EE68-4C48-B330-F6D2B377E2C5}" type="pres">
      <dgm:prSet presAssocID="{E49E1F41-B06B-4072-8C56-DCAD29E361BC}" presName="imgShp" presStyleLbl="fgImgPlace1" presStyleIdx="1" presStyleCnt="2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ruz de escudo contorno"/>
        </a:ext>
      </dgm:extLst>
    </dgm:pt>
    <dgm:pt modelId="{C0F0CC65-C9A1-46FD-AFB9-5A10B5F7FCCC}" type="pres">
      <dgm:prSet presAssocID="{E49E1F41-B06B-4072-8C56-DCAD29E361BC}" presName="txShp" presStyleLbl="node1" presStyleIdx="1" presStyleCnt="2" custLinFactNeighborX="1" custLinFactNeighborY="63">
        <dgm:presLayoutVars>
          <dgm:bulletEnabled val="1"/>
        </dgm:presLayoutVars>
      </dgm:prSet>
      <dgm:spPr/>
    </dgm:pt>
  </dgm:ptLst>
  <dgm:cxnLst>
    <dgm:cxn modelId="{3DADB904-3A8F-4CBA-9BA9-8CFFB9A146FC}" srcId="{AADF7A1E-78A9-4916-98A8-AFC8AE52C030}" destId="{E49E1F41-B06B-4072-8C56-DCAD29E361BC}" srcOrd="1" destOrd="0" parTransId="{83E64BDF-7270-4C00-8ACB-05A1C2801D52}" sibTransId="{56C98606-7AB0-4B45-8572-897D6CA32ACD}"/>
    <dgm:cxn modelId="{D9AAC547-D96B-4CE9-94E5-D3C5C051F3A3}" type="presOf" srcId="{E49E1F41-B06B-4072-8C56-DCAD29E361BC}" destId="{C0F0CC65-C9A1-46FD-AFB9-5A10B5F7FCCC}" srcOrd="0" destOrd="0" presId="urn:microsoft.com/office/officeart/2005/8/layout/vList3"/>
    <dgm:cxn modelId="{0CC1D467-337D-4735-933D-904979B2D61D}" type="presOf" srcId="{AADF7A1E-78A9-4916-98A8-AFC8AE52C030}" destId="{8BC9AFD5-E9C0-415D-BA33-D5F13AC2ACAC}" srcOrd="0" destOrd="0" presId="urn:microsoft.com/office/officeart/2005/8/layout/vList3"/>
    <dgm:cxn modelId="{AD2533C1-4C41-49C2-90BF-920E4F2EC0DD}" srcId="{AADF7A1E-78A9-4916-98A8-AFC8AE52C030}" destId="{4E00D402-30CD-40E7-9AD4-DDCA7A005126}" srcOrd="0" destOrd="0" parTransId="{1BFE6C5B-127E-42BE-BD37-9B8FA2483BCF}" sibTransId="{505BCB8F-0F03-485D-8B79-8396F2AC273C}"/>
    <dgm:cxn modelId="{FE39C9EE-F6ED-47CF-A960-625B82243880}" type="presOf" srcId="{4E00D402-30CD-40E7-9AD4-DDCA7A005126}" destId="{A6E63872-C024-4F5A-A5E4-2CF6B53AAD64}" srcOrd="0" destOrd="0" presId="urn:microsoft.com/office/officeart/2005/8/layout/vList3"/>
    <dgm:cxn modelId="{EC756BD2-C7FF-4FD8-AA0D-1097994FDC4D}" type="presParOf" srcId="{8BC9AFD5-E9C0-415D-BA33-D5F13AC2ACAC}" destId="{3C8704D5-5318-4484-A861-DC7C9C4DECF0}" srcOrd="0" destOrd="0" presId="urn:microsoft.com/office/officeart/2005/8/layout/vList3"/>
    <dgm:cxn modelId="{0EEF6AFC-8355-410A-A592-AAEFE08F6BDB}" type="presParOf" srcId="{3C8704D5-5318-4484-A861-DC7C9C4DECF0}" destId="{B483FAFB-2702-49EA-9CB3-80FC12835910}" srcOrd="0" destOrd="0" presId="urn:microsoft.com/office/officeart/2005/8/layout/vList3"/>
    <dgm:cxn modelId="{4E6100C6-784F-49C2-9E1D-6FAD7E0FEB80}" type="presParOf" srcId="{3C8704D5-5318-4484-A861-DC7C9C4DECF0}" destId="{A6E63872-C024-4F5A-A5E4-2CF6B53AAD64}" srcOrd="1" destOrd="0" presId="urn:microsoft.com/office/officeart/2005/8/layout/vList3"/>
    <dgm:cxn modelId="{45276280-8CDB-4794-9ABE-BF831E1CCBC1}" type="presParOf" srcId="{8BC9AFD5-E9C0-415D-BA33-D5F13AC2ACAC}" destId="{6E2872D3-ED7A-4767-BB22-51C41380F240}" srcOrd="1" destOrd="0" presId="urn:microsoft.com/office/officeart/2005/8/layout/vList3"/>
    <dgm:cxn modelId="{19DAB049-E311-47EE-83C9-BB5A0842063C}" type="presParOf" srcId="{8BC9AFD5-E9C0-415D-BA33-D5F13AC2ACAC}" destId="{ABE60183-E94F-4CFC-8850-F0DEAC40448B}" srcOrd="2" destOrd="0" presId="urn:microsoft.com/office/officeart/2005/8/layout/vList3"/>
    <dgm:cxn modelId="{80D5683E-718F-44FF-912B-ADE37DF8E3A8}" type="presParOf" srcId="{ABE60183-E94F-4CFC-8850-F0DEAC40448B}" destId="{CABD209D-EE68-4C48-B330-F6D2B377E2C5}" srcOrd="0" destOrd="0" presId="urn:microsoft.com/office/officeart/2005/8/layout/vList3"/>
    <dgm:cxn modelId="{25F3DC8D-84DE-43F9-8AD3-1EB2CFE09AE3}" type="presParOf" srcId="{ABE60183-E94F-4CFC-8850-F0DEAC40448B}" destId="{C0F0CC65-C9A1-46FD-AFB9-5A10B5F7FCCC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ADF7A1E-78A9-4916-98A8-AFC8AE52C030}" type="doc">
      <dgm:prSet loTypeId="urn:microsoft.com/office/officeart/2005/8/layout/vList3" loCatId="list" qsTypeId="urn:microsoft.com/office/officeart/2005/8/quickstyle/simple4" qsCatId="simple" csTypeId="urn:microsoft.com/office/officeart/2005/8/colors/accent0_2" csCatId="mainScheme" phldr="1"/>
      <dgm:spPr/>
    </dgm:pt>
    <dgm:pt modelId="{4E00D402-30CD-40E7-9AD4-DDCA7A005126}">
      <dgm:prSet phldrT="[Texto]" custT="1"/>
      <dgm:spPr/>
      <dgm:t>
        <a:bodyPr/>
        <a:lstStyle/>
        <a:p>
          <a:r>
            <a:rPr lang="es-ES" sz="1800" b="1" dirty="0"/>
            <a:t>Ley Orgánica de la Circunscripción Especial Amazónica</a:t>
          </a:r>
        </a:p>
        <a:p>
          <a:r>
            <a:rPr lang="es-ES" sz="1800" dirty="0"/>
            <a:t>1.-Existe un descuadre en la forma de cálculo de las asignaciones que prevé el Art. 60 de la Ley, por lo que es necesario aclarar su contenido y su alcance para que los recursos lleguen a su destino. </a:t>
          </a:r>
          <a:endParaRPr lang="es-EC" sz="1800" dirty="0"/>
        </a:p>
      </dgm:t>
    </dgm:pt>
    <dgm:pt modelId="{1BFE6C5B-127E-42BE-BD37-9B8FA2483BCF}" type="parTrans" cxnId="{AD2533C1-4C41-49C2-90BF-920E4F2EC0DD}">
      <dgm:prSet/>
      <dgm:spPr/>
      <dgm:t>
        <a:bodyPr/>
        <a:lstStyle/>
        <a:p>
          <a:endParaRPr lang="es-EC"/>
        </a:p>
      </dgm:t>
    </dgm:pt>
    <dgm:pt modelId="{505BCB8F-0F03-485D-8B79-8396F2AC273C}" type="sibTrans" cxnId="{AD2533C1-4C41-49C2-90BF-920E4F2EC0DD}">
      <dgm:prSet/>
      <dgm:spPr/>
      <dgm:t>
        <a:bodyPr/>
        <a:lstStyle/>
        <a:p>
          <a:endParaRPr lang="es-EC"/>
        </a:p>
      </dgm:t>
    </dgm:pt>
    <dgm:pt modelId="{E49E1F41-B06B-4072-8C56-DCAD29E361BC}">
      <dgm:prSet phldrT="[Texto]" custT="1"/>
      <dgm:spPr/>
      <dgm:t>
        <a:bodyPr/>
        <a:lstStyle/>
        <a:p>
          <a:r>
            <a:rPr lang="es-ES" sz="1800" b="1" dirty="0"/>
            <a:t>Ley Orgánica de Desarrollo Fronterizo</a:t>
          </a:r>
        </a:p>
        <a:p>
          <a:r>
            <a:rPr lang="es-ES" sz="1800" b="1" dirty="0"/>
            <a:t>1</a:t>
          </a:r>
          <a:r>
            <a:rPr lang="es-ES" sz="1800" b="0" dirty="0"/>
            <a:t>.-Este proyecto es importante porque hasta ahora no se aplicado la norma adecuadamente, por lo tanto es necesario aclarar el contenido y alcance de la Ley.</a:t>
          </a:r>
          <a:r>
            <a:rPr lang="es-ES" sz="1800" b="1" dirty="0"/>
            <a:t> </a:t>
          </a:r>
          <a:endParaRPr lang="es-EC" sz="1800" b="1" dirty="0"/>
        </a:p>
      </dgm:t>
    </dgm:pt>
    <dgm:pt modelId="{83E64BDF-7270-4C00-8ACB-05A1C2801D52}" type="parTrans" cxnId="{3DADB904-3A8F-4CBA-9BA9-8CFFB9A146FC}">
      <dgm:prSet/>
      <dgm:spPr/>
      <dgm:t>
        <a:bodyPr/>
        <a:lstStyle/>
        <a:p>
          <a:endParaRPr lang="es-EC"/>
        </a:p>
      </dgm:t>
    </dgm:pt>
    <dgm:pt modelId="{56C98606-7AB0-4B45-8572-897D6CA32ACD}" type="sibTrans" cxnId="{3DADB904-3A8F-4CBA-9BA9-8CFFB9A146FC}">
      <dgm:prSet/>
      <dgm:spPr/>
      <dgm:t>
        <a:bodyPr/>
        <a:lstStyle/>
        <a:p>
          <a:endParaRPr lang="es-EC"/>
        </a:p>
      </dgm:t>
    </dgm:pt>
    <dgm:pt modelId="{8BC9AFD5-E9C0-415D-BA33-D5F13AC2ACAC}" type="pres">
      <dgm:prSet presAssocID="{AADF7A1E-78A9-4916-98A8-AFC8AE52C030}" presName="linearFlow" presStyleCnt="0">
        <dgm:presLayoutVars>
          <dgm:dir/>
          <dgm:resizeHandles val="exact"/>
        </dgm:presLayoutVars>
      </dgm:prSet>
      <dgm:spPr/>
    </dgm:pt>
    <dgm:pt modelId="{3C8704D5-5318-4484-A861-DC7C9C4DECF0}" type="pres">
      <dgm:prSet presAssocID="{4E00D402-30CD-40E7-9AD4-DDCA7A005126}" presName="composite" presStyleCnt="0"/>
      <dgm:spPr/>
    </dgm:pt>
    <dgm:pt modelId="{B483FAFB-2702-49EA-9CB3-80FC12835910}" type="pres">
      <dgm:prSet presAssocID="{4E00D402-30CD-40E7-9AD4-DDCA7A005126}" presName="imgShp" presStyleLbl="fgImgPlace1" presStyleIdx="0" presStyleCnt="2" custScaleX="82453" custScaleY="8381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elva tropical con relleno sólido"/>
        </a:ext>
      </dgm:extLst>
    </dgm:pt>
    <dgm:pt modelId="{A6E63872-C024-4F5A-A5E4-2CF6B53AAD64}" type="pres">
      <dgm:prSet presAssocID="{4E00D402-30CD-40E7-9AD4-DDCA7A005126}" presName="txShp" presStyleLbl="node1" presStyleIdx="0" presStyleCnt="2" custScaleX="96870" custScaleY="89815">
        <dgm:presLayoutVars>
          <dgm:bulletEnabled val="1"/>
        </dgm:presLayoutVars>
      </dgm:prSet>
      <dgm:spPr/>
    </dgm:pt>
    <dgm:pt modelId="{6E2872D3-ED7A-4767-BB22-51C41380F240}" type="pres">
      <dgm:prSet presAssocID="{505BCB8F-0F03-485D-8B79-8396F2AC273C}" presName="spacing" presStyleCnt="0"/>
      <dgm:spPr/>
    </dgm:pt>
    <dgm:pt modelId="{ABE60183-E94F-4CFC-8850-F0DEAC40448B}" type="pres">
      <dgm:prSet presAssocID="{E49E1F41-B06B-4072-8C56-DCAD29E361BC}" presName="composite" presStyleCnt="0"/>
      <dgm:spPr/>
    </dgm:pt>
    <dgm:pt modelId="{CABD209D-EE68-4C48-B330-F6D2B377E2C5}" type="pres">
      <dgm:prSet presAssocID="{E49E1F41-B06B-4072-8C56-DCAD29E361BC}" presName="imgShp" presStyleLbl="fgImgPlace1" presStyleIdx="1" presStyleCnt="2" custScaleX="90294" custScaleY="92783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ala de juntas con relleno sólido"/>
        </a:ext>
      </dgm:extLst>
    </dgm:pt>
    <dgm:pt modelId="{C0F0CC65-C9A1-46FD-AFB9-5A10B5F7FCCC}" type="pres">
      <dgm:prSet presAssocID="{E49E1F41-B06B-4072-8C56-DCAD29E361BC}" presName="txShp" presStyleLbl="node1" presStyleIdx="1" presStyleCnt="2" custScaleX="97957" custScaleY="90694">
        <dgm:presLayoutVars>
          <dgm:bulletEnabled val="1"/>
        </dgm:presLayoutVars>
      </dgm:prSet>
      <dgm:spPr/>
    </dgm:pt>
  </dgm:ptLst>
  <dgm:cxnLst>
    <dgm:cxn modelId="{3DADB904-3A8F-4CBA-9BA9-8CFFB9A146FC}" srcId="{AADF7A1E-78A9-4916-98A8-AFC8AE52C030}" destId="{E49E1F41-B06B-4072-8C56-DCAD29E361BC}" srcOrd="1" destOrd="0" parTransId="{83E64BDF-7270-4C00-8ACB-05A1C2801D52}" sibTransId="{56C98606-7AB0-4B45-8572-897D6CA32ACD}"/>
    <dgm:cxn modelId="{D9AAC547-D96B-4CE9-94E5-D3C5C051F3A3}" type="presOf" srcId="{E49E1F41-B06B-4072-8C56-DCAD29E361BC}" destId="{C0F0CC65-C9A1-46FD-AFB9-5A10B5F7FCCC}" srcOrd="0" destOrd="0" presId="urn:microsoft.com/office/officeart/2005/8/layout/vList3"/>
    <dgm:cxn modelId="{0CC1D467-337D-4735-933D-904979B2D61D}" type="presOf" srcId="{AADF7A1E-78A9-4916-98A8-AFC8AE52C030}" destId="{8BC9AFD5-E9C0-415D-BA33-D5F13AC2ACAC}" srcOrd="0" destOrd="0" presId="urn:microsoft.com/office/officeart/2005/8/layout/vList3"/>
    <dgm:cxn modelId="{AD2533C1-4C41-49C2-90BF-920E4F2EC0DD}" srcId="{AADF7A1E-78A9-4916-98A8-AFC8AE52C030}" destId="{4E00D402-30CD-40E7-9AD4-DDCA7A005126}" srcOrd="0" destOrd="0" parTransId="{1BFE6C5B-127E-42BE-BD37-9B8FA2483BCF}" sibTransId="{505BCB8F-0F03-485D-8B79-8396F2AC273C}"/>
    <dgm:cxn modelId="{FE39C9EE-F6ED-47CF-A960-625B82243880}" type="presOf" srcId="{4E00D402-30CD-40E7-9AD4-DDCA7A005126}" destId="{A6E63872-C024-4F5A-A5E4-2CF6B53AAD64}" srcOrd="0" destOrd="0" presId="urn:microsoft.com/office/officeart/2005/8/layout/vList3"/>
    <dgm:cxn modelId="{EC756BD2-C7FF-4FD8-AA0D-1097994FDC4D}" type="presParOf" srcId="{8BC9AFD5-E9C0-415D-BA33-D5F13AC2ACAC}" destId="{3C8704D5-5318-4484-A861-DC7C9C4DECF0}" srcOrd="0" destOrd="0" presId="urn:microsoft.com/office/officeart/2005/8/layout/vList3"/>
    <dgm:cxn modelId="{0EEF6AFC-8355-410A-A592-AAEFE08F6BDB}" type="presParOf" srcId="{3C8704D5-5318-4484-A861-DC7C9C4DECF0}" destId="{B483FAFB-2702-49EA-9CB3-80FC12835910}" srcOrd="0" destOrd="0" presId="urn:microsoft.com/office/officeart/2005/8/layout/vList3"/>
    <dgm:cxn modelId="{4E6100C6-784F-49C2-9E1D-6FAD7E0FEB80}" type="presParOf" srcId="{3C8704D5-5318-4484-A861-DC7C9C4DECF0}" destId="{A6E63872-C024-4F5A-A5E4-2CF6B53AAD64}" srcOrd="1" destOrd="0" presId="urn:microsoft.com/office/officeart/2005/8/layout/vList3"/>
    <dgm:cxn modelId="{45276280-8CDB-4794-9ABE-BF831E1CCBC1}" type="presParOf" srcId="{8BC9AFD5-E9C0-415D-BA33-D5F13AC2ACAC}" destId="{6E2872D3-ED7A-4767-BB22-51C41380F240}" srcOrd="1" destOrd="0" presId="urn:microsoft.com/office/officeart/2005/8/layout/vList3"/>
    <dgm:cxn modelId="{19DAB049-E311-47EE-83C9-BB5A0842063C}" type="presParOf" srcId="{8BC9AFD5-E9C0-415D-BA33-D5F13AC2ACAC}" destId="{ABE60183-E94F-4CFC-8850-F0DEAC40448B}" srcOrd="2" destOrd="0" presId="urn:microsoft.com/office/officeart/2005/8/layout/vList3"/>
    <dgm:cxn modelId="{80D5683E-718F-44FF-912B-ADE37DF8E3A8}" type="presParOf" srcId="{ABE60183-E94F-4CFC-8850-F0DEAC40448B}" destId="{CABD209D-EE68-4C48-B330-F6D2B377E2C5}" srcOrd="0" destOrd="0" presId="urn:microsoft.com/office/officeart/2005/8/layout/vList3"/>
    <dgm:cxn modelId="{25F3DC8D-84DE-43F9-8AD3-1EB2CFE09AE3}" type="presParOf" srcId="{ABE60183-E94F-4CFC-8850-F0DEAC40448B}" destId="{C0F0CC65-C9A1-46FD-AFB9-5A10B5F7FCCC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52605C5-2FD0-4F1A-9472-2961C9519773}" type="doc">
      <dgm:prSet loTypeId="urn:microsoft.com/office/officeart/2005/8/layout/StepDownProcess" loCatId="process" qsTypeId="urn:microsoft.com/office/officeart/2005/8/quickstyle/simple5" qsCatId="simple" csTypeId="urn:microsoft.com/office/officeart/2005/8/colors/accent0_2" csCatId="mainScheme" phldr="1"/>
      <dgm:spPr/>
      <dgm:t>
        <a:bodyPr/>
        <a:lstStyle/>
        <a:p>
          <a:endParaRPr lang="es-EC"/>
        </a:p>
      </dgm:t>
    </dgm:pt>
    <dgm:pt modelId="{C9182328-D7C1-438A-AB6E-2BA4C2551922}">
      <dgm:prSet phldrT="[Texto]" custT="1"/>
      <dgm:spPr/>
      <dgm:t>
        <a:bodyPr/>
        <a:lstStyle/>
        <a:p>
          <a:r>
            <a:rPr lang="es-ES" sz="1600" dirty="0"/>
            <a:t>PRESENTACIÓN DEL PROYECTO DE LEY </a:t>
          </a:r>
          <a:endParaRPr lang="es-EC" sz="1600" dirty="0"/>
        </a:p>
      </dgm:t>
    </dgm:pt>
    <dgm:pt modelId="{C23DA73B-8E5A-45CC-83D5-60BC44319DE2}" type="parTrans" cxnId="{E3EA6AB9-2863-43FA-B71A-946A875DD348}">
      <dgm:prSet/>
      <dgm:spPr/>
      <dgm:t>
        <a:bodyPr/>
        <a:lstStyle/>
        <a:p>
          <a:endParaRPr lang="es-EC"/>
        </a:p>
      </dgm:t>
    </dgm:pt>
    <dgm:pt modelId="{4FFE4383-09FE-4257-9C5E-E5F4F333007A}" type="sibTrans" cxnId="{E3EA6AB9-2863-43FA-B71A-946A875DD348}">
      <dgm:prSet/>
      <dgm:spPr/>
      <dgm:t>
        <a:bodyPr/>
        <a:lstStyle/>
        <a:p>
          <a:endParaRPr lang="es-EC"/>
        </a:p>
      </dgm:t>
    </dgm:pt>
    <dgm:pt modelId="{19AF6BF4-7E05-454A-B5E8-183B1ECD060D}">
      <dgm:prSet phldrT="[Texto]"/>
      <dgm:spPr/>
      <dgm:t>
        <a:bodyPr/>
        <a:lstStyle/>
        <a:p>
          <a:r>
            <a:rPr lang="es-ES" dirty="0"/>
            <a:t>55-56 LOFL</a:t>
          </a:r>
          <a:endParaRPr lang="es-EC" dirty="0"/>
        </a:p>
      </dgm:t>
    </dgm:pt>
    <dgm:pt modelId="{FC50A570-B646-43DA-BD27-46FA164CD192}" type="parTrans" cxnId="{CC7EBAA5-B4DF-49E8-BF76-64F0374AF860}">
      <dgm:prSet/>
      <dgm:spPr/>
      <dgm:t>
        <a:bodyPr/>
        <a:lstStyle/>
        <a:p>
          <a:endParaRPr lang="es-EC"/>
        </a:p>
      </dgm:t>
    </dgm:pt>
    <dgm:pt modelId="{E57CB9A7-D805-456A-B510-F73DB39A9F8C}" type="sibTrans" cxnId="{CC7EBAA5-B4DF-49E8-BF76-64F0374AF860}">
      <dgm:prSet/>
      <dgm:spPr/>
      <dgm:t>
        <a:bodyPr/>
        <a:lstStyle/>
        <a:p>
          <a:endParaRPr lang="es-EC"/>
        </a:p>
      </dgm:t>
    </dgm:pt>
    <dgm:pt modelId="{BA5E78A9-4D5D-4E75-97D4-78B9C8D138D4}">
      <dgm:prSet phldrT="[Texto]"/>
      <dgm:spPr/>
      <dgm:t>
        <a:bodyPr/>
        <a:lstStyle/>
        <a:p>
          <a:r>
            <a:rPr lang="es-ES" dirty="0"/>
            <a:t>CALIFICACIÓN DEL CAL</a:t>
          </a:r>
          <a:endParaRPr lang="es-EC" dirty="0"/>
        </a:p>
      </dgm:t>
    </dgm:pt>
    <dgm:pt modelId="{8C1BB54A-0D26-437E-BF6A-900F28E968E7}" type="parTrans" cxnId="{BC33FF93-F868-4C03-9A58-7D0DDA4FDF74}">
      <dgm:prSet/>
      <dgm:spPr/>
      <dgm:t>
        <a:bodyPr/>
        <a:lstStyle/>
        <a:p>
          <a:endParaRPr lang="es-EC"/>
        </a:p>
      </dgm:t>
    </dgm:pt>
    <dgm:pt modelId="{29A79E72-7570-40F7-9793-9AB2FE70BAFD}" type="sibTrans" cxnId="{BC33FF93-F868-4C03-9A58-7D0DDA4FDF74}">
      <dgm:prSet/>
      <dgm:spPr/>
      <dgm:t>
        <a:bodyPr/>
        <a:lstStyle/>
        <a:p>
          <a:endParaRPr lang="es-EC"/>
        </a:p>
      </dgm:t>
    </dgm:pt>
    <dgm:pt modelId="{C8D775B2-BFA8-41AB-A93D-F1C629DC1D5C}">
      <dgm:prSet phldrT="[Texto]"/>
      <dgm:spPr/>
      <dgm:t>
        <a:bodyPr/>
        <a:lstStyle/>
        <a:p>
          <a:r>
            <a:rPr lang="es-ES" dirty="0"/>
            <a:t>56 LOFL</a:t>
          </a:r>
          <a:endParaRPr lang="es-EC" dirty="0"/>
        </a:p>
      </dgm:t>
    </dgm:pt>
    <dgm:pt modelId="{D78337FB-1D26-4872-8514-71AE090A5F75}" type="parTrans" cxnId="{AB27DFA2-C4FA-47C2-A3B4-02AC997F34A3}">
      <dgm:prSet/>
      <dgm:spPr/>
      <dgm:t>
        <a:bodyPr/>
        <a:lstStyle/>
        <a:p>
          <a:endParaRPr lang="es-EC"/>
        </a:p>
      </dgm:t>
    </dgm:pt>
    <dgm:pt modelId="{25EE455F-B949-423C-8A41-69220B09CA51}" type="sibTrans" cxnId="{AB27DFA2-C4FA-47C2-A3B4-02AC997F34A3}">
      <dgm:prSet/>
      <dgm:spPr/>
      <dgm:t>
        <a:bodyPr/>
        <a:lstStyle/>
        <a:p>
          <a:endParaRPr lang="es-EC"/>
        </a:p>
      </dgm:t>
    </dgm:pt>
    <dgm:pt modelId="{A8E38FEA-4628-48F3-A317-8560E05D8CEE}">
      <dgm:prSet phldrT="[Texto]"/>
      <dgm:spPr/>
      <dgm:t>
        <a:bodyPr/>
        <a:lstStyle/>
        <a:p>
          <a:r>
            <a:rPr lang="es-ES" dirty="0"/>
            <a:t>INFORME PARA PRIMER DEBATE</a:t>
          </a:r>
          <a:endParaRPr lang="es-EC" dirty="0"/>
        </a:p>
      </dgm:t>
    </dgm:pt>
    <dgm:pt modelId="{9589AB3D-9A82-4971-AA90-61D2845A65F8}" type="parTrans" cxnId="{AB0E5BEB-C23F-4930-A4FF-52ED4C337CE6}">
      <dgm:prSet/>
      <dgm:spPr/>
      <dgm:t>
        <a:bodyPr/>
        <a:lstStyle/>
        <a:p>
          <a:endParaRPr lang="es-EC"/>
        </a:p>
      </dgm:t>
    </dgm:pt>
    <dgm:pt modelId="{81B17C4D-59FE-44A0-8C85-D1EEDDCBC991}" type="sibTrans" cxnId="{AB0E5BEB-C23F-4930-A4FF-52ED4C337CE6}">
      <dgm:prSet/>
      <dgm:spPr/>
      <dgm:t>
        <a:bodyPr/>
        <a:lstStyle/>
        <a:p>
          <a:endParaRPr lang="es-EC"/>
        </a:p>
      </dgm:t>
    </dgm:pt>
    <dgm:pt modelId="{F19D4C34-A7C0-41FD-928F-A5C277765785}">
      <dgm:prSet phldrT="[Texto]" custT="1"/>
      <dgm:spPr/>
      <dgm:t>
        <a:bodyPr/>
        <a:lstStyle/>
        <a:p>
          <a:r>
            <a:rPr lang="es-ES" sz="1600" dirty="0"/>
            <a:t>57-58 LOFL</a:t>
          </a:r>
          <a:endParaRPr lang="es-EC" sz="1600" dirty="0"/>
        </a:p>
      </dgm:t>
    </dgm:pt>
    <dgm:pt modelId="{AC29A50A-1FA1-4806-B5EB-9F4E84A92BFA}" type="parTrans" cxnId="{13EEB8AC-2AD8-4D96-B062-82BC894C8471}">
      <dgm:prSet/>
      <dgm:spPr/>
      <dgm:t>
        <a:bodyPr/>
        <a:lstStyle/>
        <a:p>
          <a:endParaRPr lang="es-EC"/>
        </a:p>
      </dgm:t>
    </dgm:pt>
    <dgm:pt modelId="{A998A615-7A0C-4856-87B8-CC3D95CFBB0D}" type="sibTrans" cxnId="{13EEB8AC-2AD8-4D96-B062-82BC894C8471}">
      <dgm:prSet/>
      <dgm:spPr/>
      <dgm:t>
        <a:bodyPr/>
        <a:lstStyle/>
        <a:p>
          <a:endParaRPr lang="es-EC"/>
        </a:p>
      </dgm:t>
    </dgm:pt>
    <dgm:pt modelId="{8F1BC2B1-88B3-4682-95A3-659D6AF1BED2}" type="pres">
      <dgm:prSet presAssocID="{552605C5-2FD0-4F1A-9472-2961C9519773}" presName="rootnode" presStyleCnt="0">
        <dgm:presLayoutVars>
          <dgm:chMax/>
          <dgm:chPref/>
          <dgm:dir/>
          <dgm:animLvl val="lvl"/>
        </dgm:presLayoutVars>
      </dgm:prSet>
      <dgm:spPr/>
    </dgm:pt>
    <dgm:pt modelId="{42F621C2-C773-49AA-B974-A8DE288CEC9A}" type="pres">
      <dgm:prSet presAssocID="{C9182328-D7C1-438A-AB6E-2BA4C2551922}" presName="composite" presStyleCnt="0"/>
      <dgm:spPr/>
    </dgm:pt>
    <dgm:pt modelId="{DF4ED1D7-181E-410B-B300-F48229A2E0CB}" type="pres">
      <dgm:prSet presAssocID="{C9182328-D7C1-438A-AB6E-2BA4C2551922}" presName="bentUpArrow1" presStyleLbl="alignImgPlace1" presStyleIdx="0" presStyleCnt="2"/>
      <dgm:spPr/>
    </dgm:pt>
    <dgm:pt modelId="{E208A1D1-BF87-45DC-B1D6-CDFDCE9A7A58}" type="pres">
      <dgm:prSet presAssocID="{C9182328-D7C1-438A-AB6E-2BA4C2551922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</dgm:pt>
    <dgm:pt modelId="{718E3E0A-ADA5-4C52-98F9-0018F0B2CC8B}" type="pres">
      <dgm:prSet presAssocID="{C9182328-D7C1-438A-AB6E-2BA4C2551922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A6AF93F5-BE2C-4B7D-B129-DDB7ED73BEA6}" type="pres">
      <dgm:prSet presAssocID="{4FFE4383-09FE-4257-9C5E-E5F4F333007A}" presName="sibTrans" presStyleCnt="0"/>
      <dgm:spPr/>
    </dgm:pt>
    <dgm:pt modelId="{272F7EA0-CD62-4E59-B019-AA97A2635203}" type="pres">
      <dgm:prSet presAssocID="{BA5E78A9-4D5D-4E75-97D4-78B9C8D138D4}" presName="composite" presStyleCnt="0"/>
      <dgm:spPr/>
    </dgm:pt>
    <dgm:pt modelId="{E51C63E7-368E-42AB-9B73-8FD881D674F2}" type="pres">
      <dgm:prSet presAssocID="{BA5E78A9-4D5D-4E75-97D4-78B9C8D138D4}" presName="bentUpArrow1" presStyleLbl="alignImgPlace1" presStyleIdx="1" presStyleCnt="2"/>
      <dgm:spPr/>
    </dgm:pt>
    <dgm:pt modelId="{5F6FDF41-5FA0-4D24-BFD7-D112EB0BD030}" type="pres">
      <dgm:prSet presAssocID="{BA5E78A9-4D5D-4E75-97D4-78B9C8D138D4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</dgm:pt>
    <dgm:pt modelId="{C72E0A49-B38B-49B5-A8D6-081C81EBDFCE}" type="pres">
      <dgm:prSet presAssocID="{BA5E78A9-4D5D-4E75-97D4-78B9C8D138D4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C154F1D1-DB84-45C4-9457-C9AC8096A3C6}" type="pres">
      <dgm:prSet presAssocID="{29A79E72-7570-40F7-9793-9AB2FE70BAFD}" presName="sibTrans" presStyleCnt="0"/>
      <dgm:spPr/>
    </dgm:pt>
    <dgm:pt modelId="{A66A95DB-2491-4103-8BDE-8818DD55F2C7}" type="pres">
      <dgm:prSet presAssocID="{A8E38FEA-4628-48F3-A317-8560E05D8CEE}" presName="composite" presStyleCnt="0"/>
      <dgm:spPr/>
    </dgm:pt>
    <dgm:pt modelId="{13D3E664-2BA8-46FF-9276-27A901DF4476}" type="pres">
      <dgm:prSet presAssocID="{A8E38FEA-4628-48F3-A317-8560E05D8CEE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</dgm:pt>
    <dgm:pt modelId="{CD7F52B1-BE15-49AD-BBB7-C0CD4005F217}" type="pres">
      <dgm:prSet presAssocID="{A8E38FEA-4628-48F3-A317-8560E05D8CEE}" presName="FinalChildText" presStyleLbl="revTx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3A27B067-1923-4F5F-A5B0-8344217A6C73}" type="presOf" srcId="{F19D4C34-A7C0-41FD-928F-A5C277765785}" destId="{CD7F52B1-BE15-49AD-BBB7-C0CD4005F217}" srcOrd="0" destOrd="0" presId="urn:microsoft.com/office/officeart/2005/8/layout/StepDownProcess"/>
    <dgm:cxn modelId="{A9D9796B-BCF5-47C3-B797-738CF56A5264}" type="presOf" srcId="{A8E38FEA-4628-48F3-A317-8560E05D8CEE}" destId="{13D3E664-2BA8-46FF-9276-27A901DF4476}" srcOrd="0" destOrd="0" presId="urn:microsoft.com/office/officeart/2005/8/layout/StepDownProcess"/>
    <dgm:cxn modelId="{9A33A656-728D-49FA-A734-A1D6B95F814B}" type="presOf" srcId="{C8D775B2-BFA8-41AB-A93D-F1C629DC1D5C}" destId="{C72E0A49-B38B-49B5-A8D6-081C81EBDFCE}" srcOrd="0" destOrd="0" presId="urn:microsoft.com/office/officeart/2005/8/layout/StepDownProcess"/>
    <dgm:cxn modelId="{56DDB456-11D3-4345-AE31-C36DBFCA75F3}" type="presOf" srcId="{19AF6BF4-7E05-454A-B5E8-183B1ECD060D}" destId="{718E3E0A-ADA5-4C52-98F9-0018F0B2CC8B}" srcOrd="0" destOrd="0" presId="urn:microsoft.com/office/officeart/2005/8/layout/StepDownProcess"/>
    <dgm:cxn modelId="{400E4D88-B24E-4DE1-8CF0-ED54EF673AE2}" type="presOf" srcId="{C9182328-D7C1-438A-AB6E-2BA4C2551922}" destId="{E208A1D1-BF87-45DC-B1D6-CDFDCE9A7A58}" srcOrd="0" destOrd="0" presId="urn:microsoft.com/office/officeart/2005/8/layout/StepDownProcess"/>
    <dgm:cxn modelId="{BC33FF93-F868-4C03-9A58-7D0DDA4FDF74}" srcId="{552605C5-2FD0-4F1A-9472-2961C9519773}" destId="{BA5E78A9-4D5D-4E75-97D4-78B9C8D138D4}" srcOrd="1" destOrd="0" parTransId="{8C1BB54A-0D26-437E-BF6A-900F28E968E7}" sibTransId="{29A79E72-7570-40F7-9793-9AB2FE70BAFD}"/>
    <dgm:cxn modelId="{5AFA8095-7C67-468A-85EB-14E255C58F04}" type="presOf" srcId="{552605C5-2FD0-4F1A-9472-2961C9519773}" destId="{8F1BC2B1-88B3-4682-95A3-659D6AF1BED2}" srcOrd="0" destOrd="0" presId="urn:microsoft.com/office/officeart/2005/8/layout/StepDownProcess"/>
    <dgm:cxn modelId="{AB27DFA2-C4FA-47C2-A3B4-02AC997F34A3}" srcId="{BA5E78A9-4D5D-4E75-97D4-78B9C8D138D4}" destId="{C8D775B2-BFA8-41AB-A93D-F1C629DC1D5C}" srcOrd="0" destOrd="0" parTransId="{D78337FB-1D26-4872-8514-71AE090A5F75}" sibTransId="{25EE455F-B949-423C-8A41-69220B09CA51}"/>
    <dgm:cxn modelId="{CC7EBAA5-B4DF-49E8-BF76-64F0374AF860}" srcId="{C9182328-D7C1-438A-AB6E-2BA4C2551922}" destId="{19AF6BF4-7E05-454A-B5E8-183B1ECD060D}" srcOrd="0" destOrd="0" parTransId="{FC50A570-B646-43DA-BD27-46FA164CD192}" sibTransId="{E57CB9A7-D805-456A-B510-F73DB39A9F8C}"/>
    <dgm:cxn modelId="{13EEB8AC-2AD8-4D96-B062-82BC894C8471}" srcId="{A8E38FEA-4628-48F3-A317-8560E05D8CEE}" destId="{F19D4C34-A7C0-41FD-928F-A5C277765785}" srcOrd="0" destOrd="0" parTransId="{AC29A50A-1FA1-4806-B5EB-9F4E84A92BFA}" sibTransId="{A998A615-7A0C-4856-87B8-CC3D95CFBB0D}"/>
    <dgm:cxn modelId="{E3EA6AB9-2863-43FA-B71A-946A875DD348}" srcId="{552605C5-2FD0-4F1A-9472-2961C9519773}" destId="{C9182328-D7C1-438A-AB6E-2BA4C2551922}" srcOrd="0" destOrd="0" parTransId="{C23DA73B-8E5A-45CC-83D5-60BC44319DE2}" sibTransId="{4FFE4383-09FE-4257-9C5E-E5F4F333007A}"/>
    <dgm:cxn modelId="{AB0E5BEB-C23F-4930-A4FF-52ED4C337CE6}" srcId="{552605C5-2FD0-4F1A-9472-2961C9519773}" destId="{A8E38FEA-4628-48F3-A317-8560E05D8CEE}" srcOrd="2" destOrd="0" parTransId="{9589AB3D-9A82-4971-AA90-61D2845A65F8}" sibTransId="{81B17C4D-59FE-44A0-8C85-D1EEDDCBC991}"/>
    <dgm:cxn modelId="{4569F2ED-759A-4C82-9C20-213126E97B6E}" type="presOf" srcId="{BA5E78A9-4D5D-4E75-97D4-78B9C8D138D4}" destId="{5F6FDF41-5FA0-4D24-BFD7-D112EB0BD030}" srcOrd="0" destOrd="0" presId="urn:microsoft.com/office/officeart/2005/8/layout/StepDownProcess"/>
    <dgm:cxn modelId="{7EC67ABB-7A51-4B61-8D54-3BD89475F93E}" type="presParOf" srcId="{8F1BC2B1-88B3-4682-95A3-659D6AF1BED2}" destId="{42F621C2-C773-49AA-B974-A8DE288CEC9A}" srcOrd="0" destOrd="0" presId="urn:microsoft.com/office/officeart/2005/8/layout/StepDownProcess"/>
    <dgm:cxn modelId="{2D0F04FD-BACC-4816-9E2A-4CAC4C306AEF}" type="presParOf" srcId="{42F621C2-C773-49AA-B974-A8DE288CEC9A}" destId="{DF4ED1D7-181E-410B-B300-F48229A2E0CB}" srcOrd="0" destOrd="0" presId="urn:microsoft.com/office/officeart/2005/8/layout/StepDownProcess"/>
    <dgm:cxn modelId="{92078289-EBAE-403E-A610-681FC29EC1F7}" type="presParOf" srcId="{42F621C2-C773-49AA-B974-A8DE288CEC9A}" destId="{E208A1D1-BF87-45DC-B1D6-CDFDCE9A7A58}" srcOrd="1" destOrd="0" presId="urn:microsoft.com/office/officeart/2005/8/layout/StepDownProcess"/>
    <dgm:cxn modelId="{85F2180D-4F53-40E0-8D79-10734C93561F}" type="presParOf" srcId="{42F621C2-C773-49AA-B974-A8DE288CEC9A}" destId="{718E3E0A-ADA5-4C52-98F9-0018F0B2CC8B}" srcOrd="2" destOrd="0" presId="urn:microsoft.com/office/officeart/2005/8/layout/StepDownProcess"/>
    <dgm:cxn modelId="{272B1CA5-EF9A-493E-B408-E0158586F7B0}" type="presParOf" srcId="{8F1BC2B1-88B3-4682-95A3-659D6AF1BED2}" destId="{A6AF93F5-BE2C-4B7D-B129-DDB7ED73BEA6}" srcOrd="1" destOrd="0" presId="urn:microsoft.com/office/officeart/2005/8/layout/StepDownProcess"/>
    <dgm:cxn modelId="{D2332A1A-56DF-4D1A-95A4-45EC46D2F145}" type="presParOf" srcId="{8F1BC2B1-88B3-4682-95A3-659D6AF1BED2}" destId="{272F7EA0-CD62-4E59-B019-AA97A2635203}" srcOrd="2" destOrd="0" presId="urn:microsoft.com/office/officeart/2005/8/layout/StepDownProcess"/>
    <dgm:cxn modelId="{1A9FB055-40B4-4129-A47C-E04E01ED6525}" type="presParOf" srcId="{272F7EA0-CD62-4E59-B019-AA97A2635203}" destId="{E51C63E7-368E-42AB-9B73-8FD881D674F2}" srcOrd="0" destOrd="0" presId="urn:microsoft.com/office/officeart/2005/8/layout/StepDownProcess"/>
    <dgm:cxn modelId="{39279280-8F88-4E5C-86D6-EDB6180F8DB6}" type="presParOf" srcId="{272F7EA0-CD62-4E59-B019-AA97A2635203}" destId="{5F6FDF41-5FA0-4D24-BFD7-D112EB0BD030}" srcOrd="1" destOrd="0" presId="urn:microsoft.com/office/officeart/2005/8/layout/StepDownProcess"/>
    <dgm:cxn modelId="{E4AB7D9B-1654-48D9-AE73-835312D009D3}" type="presParOf" srcId="{272F7EA0-CD62-4E59-B019-AA97A2635203}" destId="{C72E0A49-B38B-49B5-A8D6-081C81EBDFCE}" srcOrd="2" destOrd="0" presId="urn:microsoft.com/office/officeart/2005/8/layout/StepDownProcess"/>
    <dgm:cxn modelId="{6A305951-28B7-43EF-8CDF-BC7E3918CAD6}" type="presParOf" srcId="{8F1BC2B1-88B3-4682-95A3-659D6AF1BED2}" destId="{C154F1D1-DB84-45C4-9457-C9AC8096A3C6}" srcOrd="3" destOrd="0" presId="urn:microsoft.com/office/officeart/2005/8/layout/StepDownProcess"/>
    <dgm:cxn modelId="{56091E95-4736-4232-8C0D-F96DB3F50433}" type="presParOf" srcId="{8F1BC2B1-88B3-4682-95A3-659D6AF1BED2}" destId="{A66A95DB-2491-4103-8BDE-8818DD55F2C7}" srcOrd="4" destOrd="0" presId="urn:microsoft.com/office/officeart/2005/8/layout/StepDownProcess"/>
    <dgm:cxn modelId="{0A23203D-4CA1-441E-B4E9-084B5DA7F64C}" type="presParOf" srcId="{A66A95DB-2491-4103-8BDE-8818DD55F2C7}" destId="{13D3E664-2BA8-46FF-9276-27A901DF4476}" srcOrd="0" destOrd="0" presId="urn:microsoft.com/office/officeart/2005/8/layout/StepDownProcess"/>
    <dgm:cxn modelId="{6D53FF73-A957-4D64-B3B6-50D506784ADF}" type="presParOf" srcId="{A66A95DB-2491-4103-8BDE-8818DD55F2C7}" destId="{CD7F52B1-BE15-49AD-BBB7-C0CD4005F217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52605C5-2FD0-4F1A-9472-2961C9519773}" type="doc">
      <dgm:prSet loTypeId="urn:microsoft.com/office/officeart/2005/8/layout/StepDownProcess" loCatId="process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es-EC"/>
        </a:p>
      </dgm:t>
    </dgm:pt>
    <dgm:pt modelId="{C9182328-D7C1-438A-AB6E-2BA4C2551922}">
      <dgm:prSet phldrT="[Texto]" custT="1"/>
      <dgm:spPr/>
      <dgm:t>
        <a:bodyPr/>
        <a:lstStyle/>
        <a:p>
          <a:r>
            <a:rPr lang="es-ES" sz="1800" dirty="0"/>
            <a:t>INFORME</a:t>
          </a:r>
          <a:r>
            <a:rPr lang="es-ES" sz="1800" baseline="0" dirty="0"/>
            <a:t> PARA SEGUNDO Y DEFINITIO DEBATE</a:t>
          </a:r>
          <a:endParaRPr lang="es-EC" sz="1800" dirty="0"/>
        </a:p>
      </dgm:t>
    </dgm:pt>
    <dgm:pt modelId="{C23DA73B-8E5A-45CC-83D5-60BC44319DE2}" type="parTrans" cxnId="{E3EA6AB9-2863-43FA-B71A-946A875DD348}">
      <dgm:prSet/>
      <dgm:spPr/>
      <dgm:t>
        <a:bodyPr/>
        <a:lstStyle/>
        <a:p>
          <a:endParaRPr lang="es-EC"/>
        </a:p>
      </dgm:t>
    </dgm:pt>
    <dgm:pt modelId="{4FFE4383-09FE-4257-9C5E-E5F4F333007A}" type="sibTrans" cxnId="{E3EA6AB9-2863-43FA-B71A-946A875DD348}">
      <dgm:prSet/>
      <dgm:spPr/>
      <dgm:t>
        <a:bodyPr/>
        <a:lstStyle/>
        <a:p>
          <a:endParaRPr lang="es-EC"/>
        </a:p>
      </dgm:t>
    </dgm:pt>
    <dgm:pt modelId="{19AF6BF4-7E05-454A-B5E8-183B1ECD060D}">
      <dgm:prSet phldrT="[Texto]"/>
      <dgm:spPr/>
      <dgm:t>
        <a:bodyPr/>
        <a:lstStyle/>
        <a:p>
          <a:r>
            <a:rPr lang="es-ES" dirty="0"/>
            <a:t>61 LOFL</a:t>
          </a:r>
          <a:endParaRPr lang="es-EC" dirty="0"/>
        </a:p>
      </dgm:t>
    </dgm:pt>
    <dgm:pt modelId="{FC50A570-B646-43DA-BD27-46FA164CD192}" type="parTrans" cxnId="{CC7EBAA5-B4DF-49E8-BF76-64F0374AF860}">
      <dgm:prSet/>
      <dgm:spPr/>
      <dgm:t>
        <a:bodyPr/>
        <a:lstStyle/>
        <a:p>
          <a:endParaRPr lang="es-EC"/>
        </a:p>
      </dgm:t>
    </dgm:pt>
    <dgm:pt modelId="{E57CB9A7-D805-456A-B510-F73DB39A9F8C}" type="sibTrans" cxnId="{CC7EBAA5-B4DF-49E8-BF76-64F0374AF860}">
      <dgm:prSet/>
      <dgm:spPr/>
      <dgm:t>
        <a:bodyPr/>
        <a:lstStyle/>
        <a:p>
          <a:endParaRPr lang="es-EC"/>
        </a:p>
      </dgm:t>
    </dgm:pt>
    <dgm:pt modelId="{BA5E78A9-4D5D-4E75-97D4-78B9C8D138D4}">
      <dgm:prSet phldrT="[Texto]"/>
      <dgm:spPr/>
      <dgm:t>
        <a:bodyPr/>
        <a:lstStyle/>
        <a:p>
          <a:r>
            <a:rPr lang="es-ES" dirty="0"/>
            <a:t>APROBACIÓN O ARCHIVO</a:t>
          </a:r>
          <a:endParaRPr lang="es-EC" dirty="0"/>
        </a:p>
      </dgm:t>
    </dgm:pt>
    <dgm:pt modelId="{8C1BB54A-0D26-437E-BF6A-900F28E968E7}" type="parTrans" cxnId="{BC33FF93-F868-4C03-9A58-7D0DDA4FDF74}">
      <dgm:prSet/>
      <dgm:spPr/>
      <dgm:t>
        <a:bodyPr/>
        <a:lstStyle/>
        <a:p>
          <a:endParaRPr lang="es-EC"/>
        </a:p>
      </dgm:t>
    </dgm:pt>
    <dgm:pt modelId="{29A79E72-7570-40F7-9793-9AB2FE70BAFD}" type="sibTrans" cxnId="{BC33FF93-F868-4C03-9A58-7D0DDA4FDF74}">
      <dgm:prSet/>
      <dgm:spPr/>
      <dgm:t>
        <a:bodyPr/>
        <a:lstStyle/>
        <a:p>
          <a:endParaRPr lang="es-EC"/>
        </a:p>
      </dgm:t>
    </dgm:pt>
    <dgm:pt modelId="{C8D775B2-BFA8-41AB-A93D-F1C629DC1D5C}">
      <dgm:prSet phldrT="[Texto]"/>
      <dgm:spPr/>
      <dgm:t>
        <a:bodyPr/>
        <a:lstStyle/>
        <a:p>
          <a:r>
            <a:rPr lang="es-ES" dirty="0"/>
            <a:t>63 LOFL</a:t>
          </a:r>
          <a:endParaRPr lang="es-EC" dirty="0"/>
        </a:p>
      </dgm:t>
    </dgm:pt>
    <dgm:pt modelId="{D78337FB-1D26-4872-8514-71AE090A5F75}" type="parTrans" cxnId="{AB27DFA2-C4FA-47C2-A3B4-02AC997F34A3}">
      <dgm:prSet/>
      <dgm:spPr/>
      <dgm:t>
        <a:bodyPr/>
        <a:lstStyle/>
        <a:p>
          <a:endParaRPr lang="es-EC"/>
        </a:p>
      </dgm:t>
    </dgm:pt>
    <dgm:pt modelId="{25EE455F-B949-423C-8A41-69220B09CA51}" type="sibTrans" cxnId="{AB27DFA2-C4FA-47C2-A3B4-02AC997F34A3}">
      <dgm:prSet/>
      <dgm:spPr/>
      <dgm:t>
        <a:bodyPr/>
        <a:lstStyle/>
        <a:p>
          <a:endParaRPr lang="es-EC"/>
        </a:p>
      </dgm:t>
    </dgm:pt>
    <dgm:pt modelId="{A8E38FEA-4628-48F3-A317-8560E05D8CEE}">
      <dgm:prSet phldrT="[Texto]"/>
      <dgm:spPr/>
      <dgm:t>
        <a:bodyPr/>
        <a:lstStyle/>
        <a:p>
          <a:r>
            <a:rPr lang="es-ES" dirty="0"/>
            <a:t>OBJECIÓN O PUBLICACIÓN DE LA LEY</a:t>
          </a:r>
          <a:endParaRPr lang="es-EC" dirty="0"/>
        </a:p>
      </dgm:t>
    </dgm:pt>
    <dgm:pt modelId="{9589AB3D-9A82-4971-AA90-61D2845A65F8}" type="parTrans" cxnId="{AB0E5BEB-C23F-4930-A4FF-52ED4C337CE6}">
      <dgm:prSet/>
      <dgm:spPr/>
      <dgm:t>
        <a:bodyPr/>
        <a:lstStyle/>
        <a:p>
          <a:endParaRPr lang="es-EC"/>
        </a:p>
      </dgm:t>
    </dgm:pt>
    <dgm:pt modelId="{81B17C4D-59FE-44A0-8C85-D1EEDDCBC991}" type="sibTrans" cxnId="{AB0E5BEB-C23F-4930-A4FF-52ED4C337CE6}">
      <dgm:prSet/>
      <dgm:spPr/>
      <dgm:t>
        <a:bodyPr/>
        <a:lstStyle/>
        <a:p>
          <a:endParaRPr lang="es-EC"/>
        </a:p>
      </dgm:t>
    </dgm:pt>
    <dgm:pt modelId="{F19D4C34-A7C0-41FD-928F-A5C277765785}">
      <dgm:prSet phldrT="[Texto]" custT="1"/>
      <dgm:spPr/>
      <dgm:t>
        <a:bodyPr/>
        <a:lstStyle/>
        <a:p>
          <a:r>
            <a:rPr lang="es-ES" sz="1600" dirty="0"/>
            <a:t>63-64-65 LOFL</a:t>
          </a:r>
          <a:endParaRPr lang="es-EC" sz="1600" dirty="0"/>
        </a:p>
      </dgm:t>
    </dgm:pt>
    <dgm:pt modelId="{AC29A50A-1FA1-4806-B5EB-9F4E84A92BFA}" type="parTrans" cxnId="{13EEB8AC-2AD8-4D96-B062-82BC894C8471}">
      <dgm:prSet/>
      <dgm:spPr/>
      <dgm:t>
        <a:bodyPr/>
        <a:lstStyle/>
        <a:p>
          <a:endParaRPr lang="es-EC"/>
        </a:p>
      </dgm:t>
    </dgm:pt>
    <dgm:pt modelId="{A998A615-7A0C-4856-87B8-CC3D95CFBB0D}" type="sibTrans" cxnId="{13EEB8AC-2AD8-4D96-B062-82BC894C8471}">
      <dgm:prSet/>
      <dgm:spPr/>
      <dgm:t>
        <a:bodyPr/>
        <a:lstStyle/>
        <a:p>
          <a:endParaRPr lang="es-EC"/>
        </a:p>
      </dgm:t>
    </dgm:pt>
    <dgm:pt modelId="{8F1BC2B1-88B3-4682-95A3-659D6AF1BED2}" type="pres">
      <dgm:prSet presAssocID="{552605C5-2FD0-4F1A-9472-2961C9519773}" presName="rootnode" presStyleCnt="0">
        <dgm:presLayoutVars>
          <dgm:chMax/>
          <dgm:chPref/>
          <dgm:dir/>
          <dgm:animLvl val="lvl"/>
        </dgm:presLayoutVars>
      </dgm:prSet>
      <dgm:spPr/>
    </dgm:pt>
    <dgm:pt modelId="{42F621C2-C773-49AA-B974-A8DE288CEC9A}" type="pres">
      <dgm:prSet presAssocID="{C9182328-D7C1-438A-AB6E-2BA4C2551922}" presName="composite" presStyleCnt="0"/>
      <dgm:spPr/>
    </dgm:pt>
    <dgm:pt modelId="{DF4ED1D7-181E-410B-B300-F48229A2E0CB}" type="pres">
      <dgm:prSet presAssocID="{C9182328-D7C1-438A-AB6E-2BA4C2551922}" presName="bentUpArrow1" presStyleLbl="alignImgPlace1" presStyleIdx="0" presStyleCnt="2"/>
      <dgm:spPr/>
    </dgm:pt>
    <dgm:pt modelId="{E208A1D1-BF87-45DC-B1D6-CDFDCE9A7A58}" type="pres">
      <dgm:prSet presAssocID="{C9182328-D7C1-438A-AB6E-2BA4C2551922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</dgm:pt>
    <dgm:pt modelId="{718E3E0A-ADA5-4C52-98F9-0018F0B2CC8B}" type="pres">
      <dgm:prSet presAssocID="{C9182328-D7C1-438A-AB6E-2BA4C2551922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A6AF93F5-BE2C-4B7D-B129-DDB7ED73BEA6}" type="pres">
      <dgm:prSet presAssocID="{4FFE4383-09FE-4257-9C5E-E5F4F333007A}" presName="sibTrans" presStyleCnt="0"/>
      <dgm:spPr/>
    </dgm:pt>
    <dgm:pt modelId="{272F7EA0-CD62-4E59-B019-AA97A2635203}" type="pres">
      <dgm:prSet presAssocID="{BA5E78A9-4D5D-4E75-97D4-78B9C8D138D4}" presName="composite" presStyleCnt="0"/>
      <dgm:spPr/>
    </dgm:pt>
    <dgm:pt modelId="{E51C63E7-368E-42AB-9B73-8FD881D674F2}" type="pres">
      <dgm:prSet presAssocID="{BA5E78A9-4D5D-4E75-97D4-78B9C8D138D4}" presName="bentUpArrow1" presStyleLbl="alignImgPlace1" presStyleIdx="1" presStyleCnt="2"/>
      <dgm:spPr/>
    </dgm:pt>
    <dgm:pt modelId="{5F6FDF41-5FA0-4D24-BFD7-D112EB0BD030}" type="pres">
      <dgm:prSet presAssocID="{BA5E78A9-4D5D-4E75-97D4-78B9C8D138D4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</dgm:pt>
    <dgm:pt modelId="{C72E0A49-B38B-49B5-A8D6-081C81EBDFCE}" type="pres">
      <dgm:prSet presAssocID="{BA5E78A9-4D5D-4E75-97D4-78B9C8D138D4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C154F1D1-DB84-45C4-9457-C9AC8096A3C6}" type="pres">
      <dgm:prSet presAssocID="{29A79E72-7570-40F7-9793-9AB2FE70BAFD}" presName="sibTrans" presStyleCnt="0"/>
      <dgm:spPr/>
    </dgm:pt>
    <dgm:pt modelId="{A66A95DB-2491-4103-8BDE-8818DD55F2C7}" type="pres">
      <dgm:prSet presAssocID="{A8E38FEA-4628-48F3-A317-8560E05D8CEE}" presName="composite" presStyleCnt="0"/>
      <dgm:spPr/>
    </dgm:pt>
    <dgm:pt modelId="{13D3E664-2BA8-46FF-9276-27A901DF4476}" type="pres">
      <dgm:prSet presAssocID="{A8E38FEA-4628-48F3-A317-8560E05D8CEE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</dgm:pt>
    <dgm:pt modelId="{CD7F52B1-BE15-49AD-BBB7-C0CD4005F217}" type="pres">
      <dgm:prSet presAssocID="{A8E38FEA-4628-48F3-A317-8560E05D8CEE}" presName="FinalChildText" presStyleLbl="revTx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3A27B067-1923-4F5F-A5B0-8344217A6C73}" type="presOf" srcId="{F19D4C34-A7C0-41FD-928F-A5C277765785}" destId="{CD7F52B1-BE15-49AD-BBB7-C0CD4005F217}" srcOrd="0" destOrd="0" presId="urn:microsoft.com/office/officeart/2005/8/layout/StepDownProcess"/>
    <dgm:cxn modelId="{A9D9796B-BCF5-47C3-B797-738CF56A5264}" type="presOf" srcId="{A8E38FEA-4628-48F3-A317-8560E05D8CEE}" destId="{13D3E664-2BA8-46FF-9276-27A901DF4476}" srcOrd="0" destOrd="0" presId="urn:microsoft.com/office/officeart/2005/8/layout/StepDownProcess"/>
    <dgm:cxn modelId="{9A33A656-728D-49FA-A734-A1D6B95F814B}" type="presOf" srcId="{C8D775B2-BFA8-41AB-A93D-F1C629DC1D5C}" destId="{C72E0A49-B38B-49B5-A8D6-081C81EBDFCE}" srcOrd="0" destOrd="0" presId="urn:microsoft.com/office/officeart/2005/8/layout/StepDownProcess"/>
    <dgm:cxn modelId="{56DDB456-11D3-4345-AE31-C36DBFCA75F3}" type="presOf" srcId="{19AF6BF4-7E05-454A-B5E8-183B1ECD060D}" destId="{718E3E0A-ADA5-4C52-98F9-0018F0B2CC8B}" srcOrd="0" destOrd="0" presId="urn:microsoft.com/office/officeart/2005/8/layout/StepDownProcess"/>
    <dgm:cxn modelId="{400E4D88-B24E-4DE1-8CF0-ED54EF673AE2}" type="presOf" srcId="{C9182328-D7C1-438A-AB6E-2BA4C2551922}" destId="{E208A1D1-BF87-45DC-B1D6-CDFDCE9A7A58}" srcOrd="0" destOrd="0" presId="urn:microsoft.com/office/officeart/2005/8/layout/StepDownProcess"/>
    <dgm:cxn modelId="{BC33FF93-F868-4C03-9A58-7D0DDA4FDF74}" srcId="{552605C5-2FD0-4F1A-9472-2961C9519773}" destId="{BA5E78A9-4D5D-4E75-97D4-78B9C8D138D4}" srcOrd="1" destOrd="0" parTransId="{8C1BB54A-0D26-437E-BF6A-900F28E968E7}" sibTransId="{29A79E72-7570-40F7-9793-9AB2FE70BAFD}"/>
    <dgm:cxn modelId="{5AFA8095-7C67-468A-85EB-14E255C58F04}" type="presOf" srcId="{552605C5-2FD0-4F1A-9472-2961C9519773}" destId="{8F1BC2B1-88B3-4682-95A3-659D6AF1BED2}" srcOrd="0" destOrd="0" presId="urn:microsoft.com/office/officeart/2005/8/layout/StepDownProcess"/>
    <dgm:cxn modelId="{AB27DFA2-C4FA-47C2-A3B4-02AC997F34A3}" srcId="{BA5E78A9-4D5D-4E75-97D4-78B9C8D138D4}" destId="{C8D775B2-BFA8-41AB-A93D-F1C629DC1D5C}" srcOrd="0" destOrd="0" parTransId="{D78337FB-1D26-4872-8514-71AE090A5F75}" sibTransId="{25EE455F-B949-423C-8A41-69220B09CA51}"/>
    <dgm:cxn modelId="{CC7EBAA5-B4DF-49E8-BF76-64F0374AF860}" srcId="{C9182328-D7C1-438A-AB6E-2BA4C2551922}" destId="{19AF6BF4-7E05-454A-B5E8-183B1ECD060D}" srcOrd="0" destOrd="0" parTransId="{FC50A570-B646-43DA-BD27-46FA164CD192}" sibTransId="{E57CB9A7-D805-456A-B510-F73DB39A9F8C}"/>
    <dgm:cxn modelId="{13EEB8AC-2AD8-4D96-B062-82BC894C8471}" srcId="{A8E38FEA-4628-48F3-A317-8560E05D8CEE}" destId="{F19D4C34-A7C0-41FD-928F-A5C277765785}" srcOrd="0" destOrd="0" parTransId="{AC29A50A-1FA1-4806-B5EB-9F4E84A92BFA}" sibTransId="{A998A615-7A0C-4856-87B8-CC3D95CFBB0D}"/>
    <dgm:cxn modelId="{E3EA6AB9-2863-43FA-B71A-946A875DD348}" srcId="{552605C5-2FD0-4F1A-9472-2961C9519773}" destId="{C9182328-D7C1-438A-AB6E-2BA4C2551922}" srcOrd="0" destOrd="0" parTransId="{C23DA73B-8E5A-45CC-83D5-60BC44319DE2}" sibTransId="{4FFE4383-09FE-4257-9C5E-E5F4F333007A}"/>
    <dgm:cxn modelId="{AB0E5BEB-C23F-4930-A4FF-52ED4C337CE6}" srcId="{552605C5-2FD0-4F1A-9472-2961C9519773}" destId="{A8E38FEA-4628-48F3-A317-8560E05D8CEE}" srcOrd="2" destOrd="0" parTransId="{9589AB3D-9A82-4971-AA90-61D2845A65F8}" sibTransId="{81B17C4D-59FE-44A0-8C85-D1EEDDCBC991}"/>
    <dgm:cxn modelId="{4569F2ED-759A-4C82-9C20-213126E97B6E}" type="presOf" srcId="{BA5E78A9-4D5D-4E75-97D4-78B9C8D138D4}" destId="{5F6FDF41-5FA0-4D24-BFD7-D112EB0BD030}" srcOrd="0" destOrd="0" presId="urn:microsoft.com/office/officeart/2005/8/layout/StepDownProcess"/>
    <dgm:cxn modelId="{7EC67ABB-7A51-4B61-8D54-3BD89475F93E}" type="presParOf" srcId="{8F1BC2B1-88B3-4682-95A3-659D6AF1BED2}" destId="{42F621C2-C773-49AA-B974-A8DE288CEC9A}" srcOrd="0" destOrd="0" presId="urn:microsoft.com/office/officeart/2005/8/layout/StepDownProcess"/>
    <dgm:cxn modelId="{2D0F04FD-BACC-4816-9E2A-4CAC4C306AEF}" type="presParOf" srcId="{42F621C2-C773-49AA-B974-A8DE288CEC9A}" destId="{DF4ED1D7-181E-410B-B300-F48229A2E0CB}" srcOrd="0" destOrd="0" presId="urn:microsoft.com/office/officeart/2005/8/layout/StepDownProcess"/>
    <dgm:cxn modelId="{92078289-EBAE-403E-A610-681FC29EC1F7}" type="presParOf" srcId="{42F621C2-C773-49AA-B974-A8DE288CEC9A}" destId="{E208A1D1-BF87-45DC-B1D6-CDFDCE9A7A58}" srcOrd="1" destOrd="0" presId="urn:microsoft.com/office/officeart/2005/8/layout/StepDownProcess"/>
    <dgm:cxn modelId="{85F2180D-4F53-40E0-8D79-10734C93561F}" type="presParOf" srcId="{42F621C2-C773-49AA-B974-A8DE288CEC9A}" destId="{718E3E0A-ADA5-4C52-98F9-0018F0B2CC8B}" srcOrd="2" destOrd="0" presId="urn:microsoft.com/office/officeart/2005/8/layout/StepDownProcess"/>
    <dgm:cxn modelId="{272B1CA5-EF9A-493E-B408-E0158586F7B0}" type="presParOf" srcId="{8F1BC2B1-88B3-4682-95A3-659D6AF1BED2}" destId="{A6AF93F5-BE2C-4B7D-B129-DDB7ED73BEA6}" srcOrd="1" destOrd="0" presId="urn:microsoft.com/office/officeart/2005/8/layout/StepDownProcess"/>
    <dgm:cxn modelId="{D2332A1A-56DF-4D1A-95A4-45EC46D2F145}" type="presParOf" srcId="{8F1BC2B1-88B3-4682-95A3-659D6AF1BED2}" destId="{272F7EA0-CD62-4E59-B019-AA97A2635203}" srcOrd="2" destOrd="0" presId="urn:microsoft.com/office/officeart/2005/8/layout/StepDownProcess"/>
    <dgm:cxn modelId="{1A9FB055-40B4-4129-A47C-E04E01ED6525}" type="presParOf" srcId="{272F7EA0-CD62-4E59-B019-AA97A2635203}" destId="{E51C63E7-368E-42AB-9B73-8FD881D674F2}" srcOrd="0" destOrd="0" presId="urn:microsoft.com/office/officeart/2005/8/layout/StepDownProcess"/>
    <dgm:cxn modelId="{39279280-8F88-4E5C-86D6-EDB6180F8DB6}" type="presParOf" srcId="{272F7EA0-CD62-4E59-B019-AA97A2635203}" destId="{5F6FDF41-5FA0-4D24-BFD7-D112EB0BD030}" srcOrd="1" destOrd="0" presId="urn:microsoft.com/office/officeart/2005/8/layout/StepDownProcess"/>
    <dgm:cxn modelId="{E4AB7D9B-1654-48D9-AE73-835312D009D3}" type="presParOf" srcId="{272F7EA0-CD62-4E59-B019-AA97A2635203}" destId="{C72E0A49-B38B-49B5-A8D6-081C81EBDFCE}" srcOrd="2" destOrd="0" presId="urn:microsoft.com/office/officeart/2005/8/layout/StepDownProcess"/>
    <dgm:cxn modelId="{6A305951-28B7-43EF-8CDF-BC7E3918CAD6}" type="presParOf" srcId="{8F1BC2B1-88B3-4682-95A3-659D6AF1BED2}" destId="{C154F1D1-DB84-45C4-9457-C9AC8096A3C6}" srcOrd="3" destOrd="0" presId="urn:microsoft.com/office/officeart/2005/8/layout/StepDownProcess"/>
    <dgm:cxn modelId="{56091E95-4736-4232-8C0D-F96DB3F50433}" type="presParOf" srcId="{8F1BC2B1-88B3-4682-95A3-659D6AF1BED2}" destId="{A66A95DB-2491-4103-8BDE-8818DD55F2C7}" srcOrd="4" destOrd="0" presId="urn:microsoft.com/office/officeart/2005/8/layout/StepDownProcess"/>
    <dgm:cxn modelId="{0A23203D-4CA1-441E-B4E9-084B5DA7F64C}" type="presParOf" srcId="{A66A95DB-2491-4103-8BDE-8818DD55F2C7}" destId="{13D3E664-2BA8-46FF-9276-27A901DF4476}" srcOrd="0" destOrd="0" presId="urn:microsoft.com/office/officeart/2005/8/layout/StepDownProcess"/>
    <dgm:cxn modelId="{6D53FF73-A957-4D64-B3B6-50D506784ADF}" type="presParOf" srcId="{A66A95DB-2491-4103-8BDE-8818DD55F2C7}" destId="{CD7F52B1-BE15-49AD-BBB7-C0CD4005F217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7113A6-4E83-415A-BF6B-F6935FB4432C}">
      <dsp:nvSpPr>
        <dsp:cNvPr id="0" name=""/>
        <dsp:cNvSpPr/>
      </dsp:nvSpPr>
      <dsp:spPr>
        <a:xfrm>
          <a:off x="0" y="0"/>
          <a:ext cx="9202737" cy="2396016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78CD4F-5EAB-4FF0-8608-02D1AD905ECE}">
      <dsp:nvSpPr>
        <dsp:cNvPr id="0" name=""/>
        <dsp:cNvSpPr/>
      </dsp:nvSpPr>
      <dsp:spPr>
        <a:xfrm>
          <a:off x="278616" y="330421"/>
          <a:ext cx="2010582" cy="1757078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12000" b="-12000"/>
          </a:stretch>
        </a:blip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E9F9055-29AE-4D03-9DB5-2561D3DFE74B}">
      <dsp:nvSpPr>
        <dsp:cNvPr id="0" name=""/>
        <dsp:cNvSpPr/>
      </dsp:nvSpPr>
      <dsp:spPr>
        <a:xfrm rot="10800000">
          <a:off x="335757" y="2402049"/>
          <a:ext cx="2010582" cy="2884654"/>
        </a:xfrm>
        <a:prstGeom prst="round2SameRect">
          <a:avLst>
            <a:gd name="adj1" fmla="val 10500"/>
            <a:gd name="adj2" fmla="val 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-Autonomía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-Incentivos para Consorcios y Mancomunidades </a:t>
          </a:r>
        </a:p>
      </dsp:txBody>
      <dsp:txXfrm rot="10800000">
        <a:off x="397589" y="2402049"/>
        <a:ext cx="1886918" cy="2822822"/>
      </dsp:txXfrm>
    </dsp:sp>
    <dsp:sp modelId="{CB7F1DD4-2A84-4893-BDAA-719AD967007C}">
      <dsp:nvSpPr>
        <dsp:cNvPr id="0" name=""/>
        <dsp:cNvSpPr/>
      </dsp:nvSpPr>
      <dsp:spPr>
        <a:xfrm>
          <a:off x="2490257" y="319468"/>
          <a:ext cx="2010582" cy="1757078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12000" b="-12000"/>
          </a:stretch>
        </a:blip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3C70BF6-B740-42F1-BB15-10181DE5E0C6}">
      <dsp:nvSpPr>
        <dsp:cNvPr id="0" name=""/>
        <dsp:cNvSpPr/>
      </dsp:nvSpPr>
      <dsp:spPr>
        <a:xfrm rot="10800000">
          <a:off x="2490257" y="2396016"/>
          <a:ext cx="2010582" cy="2928464"/>
        </a:xfrm>
        <a:prstGeom prst="round2SameRect">
          <a:avLst>
            <a:gd name="adj1" fmla="val 10500"/>
            <a:gd name="adj2" fmla="val 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- Aclaración de la clasificación de las entidades asociativas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8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- Competencias regionales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6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6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6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sz="2000" kern="1200" dirty="0"/>
        </a:p>
      </dsp:txBody>
      <dsp:txXfrm rot="10800000">
        <a:off x="2552089" y="2396016"/>
        <a:ext cx="1886918" cy="2866632"/>
      </dsp:txXfrm>
    </dsp:sp>
    <dsp:sp modelId="{4B7D1CC0-9501-4843-AAE3-B11B8A669556}">
      <dsp:nvSpPr>
        <dsp:cNvPr id="0" name=""/>
        <dsp:cNvSpPr/>
      </dsp:nvSpPr>
      <dsp:spPr>
        <a:xfrm>
          <a:off x="4701897" y="319468"/>
          <a:ext cx="2010582" cy="1757078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t="-9000" b="-9000"/>
          </a:stretch>
        </a:blip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01F3991-B1D8-4576-903C-A6916C8D19F1}">
      <dsp:nvSpPr>
        <dsp:cNvPr id="0" name=""/>
        <dsp:cNvSpPr/>
      </dsp:nvSpPr>
      <dsp:spPr>
        <a:xfrm rot="10800000">
          <a:off x="4701897" y="2396016"/>
          <a:ext cx="2010582" cy="2928464"/>
        </a:xfrm>
        <a:prstGeom prst="round2SameRect">
          <a:avLst>
            <a:gd name="adj1" fmla="val 10500"/>
            <a:gd name="adj2" fmla="val 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- Competencias extendidas históricamente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-Rectoría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8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 </a:t>
          </a:r>
          <a:endParaRPr lang="es-EC" sz="1800" kern="1200" dirty="0"/>
        </a:p>
      </dsp:txBody>
      <dsp:txXfrm rot="10800000">
        <a:off x="4763729" y="2396016"/>
        <a:ext cx="1886918" cy="2866632"/>
      </dsp:txXfrm>
    </dsp:sp>
    <dsp:sp modelId="{B49373EF-C387-4C23-8CC6-4723EE1BDB3C}">
      <dsp:nvSpPr>
        <dsp:cNvPr id="0" name=""/>
        <dsp:cNvSpPr/>
      </dsp:nvSpPr>
      <dsp:spPr>
        <a:xfrm>
          <a:off x="6913538" y="319468"/>
          <a:ext cx="2010582" cy="1757078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 t="-9000" b="-9000"/>
          </a:stretch>
        </a:blip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0993072-4E08-4750-B67E-724178E53B83}">
      <dsp:nvSpPr>
        <dsp:cNvPr id="0" name=""/>
        <dsp:cNvSpPr/>
      </dsp:nvSpPr>
      <dsp:spPr>
        <a:xfrm rot="10800000">
          <a:off x="6913538" y="2396016"/>
          <a:ext cx="2010582" cy="2928464"/>
        </a:xfrm>
        <a:prstGeom prst="round2SameRect">
          <a:avLst>
            <a:gd name="adj1" fmla="val 10500"/>
            <a:gd name="adj2" fmla="val 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-Incorporación de la LOTUGS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- Autoría Administrativa</a:t>
          </a:r>
          <a:endParaRPr lang="es-EC" sz="2000" kern="1200" dirty="0"/>
        </a:p>
      </dsp:txBody>
      <dsp:txXfrm rot="10800000">
        <a:off x="6975370" y="2396016"/>
        <a:ext cx="1886918" cy="28666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E63872-C024-4F5A-A5E4-2CF6B53AAD64}">
      <dsp:nvSpPr>
        <dsp:cNvPr id="0" name=""/>
        <dsp:cNvSpPr/>
      </dsp:nvSpPr>
      <dsp:spPr>
        <a:xfrm rot="10800000">
          <a:off x="2068091" y="1163"/>
          <a:ext cx="6831354" cy="1389650"/>
        </a:xfrm>
        <a:prstGeom prst="homePlat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12797" tIns="68580" rIns="128016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/>
            <a:t>Ley de Recursos Hídricos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1.-  La reforma es necesaria debido a que existe retrasos  en el cumplimento de los objetivos, y no llegan los recursos a tiempo, algunos incluso se pierden.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2.- Reformar el literal m, del Art. 18</a:t>
          </a:r>
          <a:endParaRPr lang="es-EC" sz="1800" kern="1200" dirty="0"/>
        </a:p>
      </dsp:txBody>
      <dsp:txXfrm rot="10800000">
        <a:off x="2415503" y="1163"/>
        <a:ext cx="6483942" cy="1389650"/>
      </dsp:txXfrm>
    </dsp:sp>
    <dsp:sp modelId="{B483FAFB-2702-49EA-9CB3-80FC12835910}">
      <dsp:nvSpPr>
        <dsp:cNvPr id="0" name=""/>
        <dsp:cNvSpPr/>
      </dsp:nvSpPr>
      <dsp:spPr>
        <a:xfrm>
          <a:off x="1373266" y="1163"/>
          <a:ext cx="1389650" cy="1389650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0F0CC65-C9A1-46FD-AFB9-5A10B5F7FCCC}">
      <dsp:nvSpPr>
        <dsp:cNvPr id="0" name=""/>
        <dsp:cNvSpPr/>
      </dsp:nvSpPr>
      <dsp:spPr>
        <a:xfrm rot="10800000">
          <a:off x="2068091" y="1805634"/>
          <a:ext cx="6831354" cy="1389650"/>
        </a:xfrm>
        <a:prstGeom prst="homePlat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12797" tIns="68580" rIns="128016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/>
            <a:t>Ley de Minería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0" kern="1200" dirty="0"/>
            <a:t>1.-Existe retraso en el libre aprovechamiento de materiales pétreos, se busca con esto subsanar estas anomalías.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0" kern="1200" dirty="0"/>
            <a:t>2.-   Reforma al Art. 144 de la Ley</a:t>
          </a:r>
          <a:r>
            <a:rPr lang="es-ES" sz="1800" b="1" kern="1200" dirty="0"/>
            <a:t>.</a:t>
          </a:r>
          <a:endParaRPr lang="es-EC" sz="1800" b="1" kern="1200" dirty="0"/>
        </a:p>
      </dsp:txBody>
      <dsp:txXfrm rot="10800000">
        <a:off x="2415503" y="1805634"/>
        <a:ext cx="6483942" cy="1389650"/>
      </dsp:txXfrm>
    </dsp:sp>
    <dsp:sp modelId="{CABD209D-EE68-4C48-B330-F6D2B377E2C5}">
      <dsp:nvSpPr>
        <dsp:cNvPr id="0" name=""/>
        <dsp:cNvSpPr/>
      </dsp:nvSpPr>
      <dsp:spPr>
        <a:xfrm>
          <a:off x="1373266" y="1805634"/>
          <a:ext cx="1389650" cy="1389650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4E196DF-DFC4-4DA0-BDE8-811EC67B89BC}">
      <dsp:nvSpPr>
        <dsp:cNvPr id="0" name=""/>
        <dsp:cNvSpPr/>
      </dsp:nvSpPr>
      <dsp:spPr>
        <a:xfrm rot="10800000">
          <a:off x="2068091" y="3610106"/>
          <a:ext cx="6831354" cy="1389650"/>
        </a:xfrm>
        <a:prstGeom prst="homePlat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12797" tIns="68580" rIns="128016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/>
            <a:t>Código Orgánico Ambiental (COAM)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800" b="0" kern="1200" dirty="0"/>
            <a:t>1.- Se acogió la objeción parcial a la reforma que pretendía que los GAD municipales se certifiquen como autoridades ambientales.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800" b="0" kern="1200" dirty="0"/>
            <a:t>2.- El COAM trae varias reformas </a:t>
          </a:r>
        </a:p>
      </dsp:txBody>
      <dsp:txXfrm rot="10800000">
        <a:off x="2415503" y="3610106"/>
        <a:ext cx="6483942" cy="1389650"/>
      </dsp:txXfrm>
    </dsp:sp>
    <dsp:sp modelId="{1B34DACC-88F1-42D8-A9A4-0963842B86C2}">
      <dsp:nvSpPr>
        <dsp:cNvPr id="0" name=""/>
        <dsp:cNvSpPr/>
      </dsp:nvSpPr>
      <dsp:spPr>
        <a:xfrm>
          <a:off x="1373266" y="3610106"/>
          <a:ext cx="1389650" cy="1389650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E63872-C024-4F5A-A5E4-2CF6B53AAD64}">
      <dsp:nvSpPr>
        <dsp:cNvPr id="0" name=""/>
        <dsp:cNvSpPr/>
      </dsp:nvSpPr>
      <dsp:spPr>
        <a:xfrm rot="10800000">
          <a:off x="2184234" y="1349"/>
          <a:ext cx="6555819" cy="2131825"/>
        </a:xfrm>
        <a:prstGeom prst="homePlat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40076" tIns="68580" rIns="128016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/>
            <a:t>Código Orgánico de Planificación y Finanzas Públicas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1.-Reforma al Art. 118, reducciones cuatrimestrales, recortan presupuesto, se propone reformarlo para que los recursos 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2.- Demanda de inconstitucionalidad </a:t>
          </a:r>
          <a:endParaRPr lang="es-EC" sz="1800" kern="1200" dirty="0"/>
        </a:p>
      </dsp:txBody>
      <dsp:txXfrm rot="10800000">
        <a:off x="2717190" y="1349"/>
        <a:ext cx="6022863" cy="2131825"/>
      </dsp:txXfrm>
    </dsp:sp>
    <dsp:sp modelId="{B483FAFB-2702-49EA-9CB3-80FC12835910}">
      <dsp:nvSpPr>
        <dsp:cNvPr id="0" name=""/>
        <dsp:cNvSpPr/>
      </dsp:nvSpPr>
      <dsp:spPr>
        <a:xfrm>
          <a:off x="1118321" y="1349"/>
          <a:ext cx="2131825" cy="2131825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0F0CC65-C9A1-46FD-AFB9-5A10B5F7FCCC}">
      <dsp:nvSpPr>
        <dsp:cNvPr id="0" name=""/>
        <dsp:cNvSpPr/>
      </dsp:nvSpPr>
      <dsp:spPr>
        <a:xfrm rot="10800000">
          <a:off x="2184234" y="2769540"/>
          <a:ext cx="6555819" cy="2131825"/>
        </a:xfrm>
        <a:prstGeom prst="homePlat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40076" tIns="68580" rIns="128016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/>
            <a:t>Ley de Régimen Tributario Interno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/>
            <a:t>1.- </a:t>
          </a:r>
          <a:r>
            <a:rPr lang="es-ES" sz="1800" b="0" kern="1200" dirty="0"/>
            <a:t>La retención que ahora hacen los GAD, tras la resolución del SRI, contempla excepcionalidades a 10 entidades del Estado. </a:t>
          </a:r>
          <a:endParaRPr lang="es-ES" sz="1800" b="1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/>
            <a:t>2.-</a:t>
          </a:r>
          <a:r>
            <a:rPr lang="es-ES" sz="1800" b="0" kern="1200" dirty="0">
              <a:solidFill>
                <a:srgbClr val="1F497D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Se ha propuesto una Ley Interpretativa a la reforma a la Ley para destrabar esta situación, la cual dará liquidez a los GAD. </a:t>
          </a:r>
          <a:endParaRPr lang="es-EC" sz="1800" b="0" kern="1200" dirty="0">
            <a:solidFill>
              <a:srgbClr val="1F497D">
                <a:hueOff val="0"/>
                <a:satOff val="0"/>
                <a:lumOff val="0"/>
                <a:alphaOff val="0"/>
              </a:srgbClr>
            </a:solidFill>
            <a:latin typeface="Calibri"/>
            <a:ea typeface="+mn-ea"/>
            <a:cs typeface="+mn-cs"/>
          </a:endParaRPr>
        </a:p>
      </dsp:txBody>
      <dsp:txXfrm rot="10800000">
        <a:off x="2717190" y="2769540"/>
        <a:ext cx="6022863" cy="2131825"/>
      </dsp:txXfrm>
    </dsp:sp>
    <dsp:sp modelId="{CABD209D-EE68-4C48-B330-F6D2B377E2C5}">
      <dsp:nvSpPr>
        <dsp:cNvPr id="0" name=""/>
        <dsp:cNvSpPr/>
      </dsp:nvSpPr>
      <dsp:spPr>
        <a:xfrm>
          <a:off x="1118321" y="2769540"/>
          <a:ext cx="2131825" cy="2131825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E63872-C024-4F5A-A5E4-2CF6B53AAD64}">
      <dsp:nvSpPr>
        <dsp:cNvPr id="0" name=""/>
        <dsp:cNvSpPr/>
      </dsp:nvSpPr>
      <dsp:spPr>
        <a:xfrm rot="10800000">
          <a:off x="2098143" y="2861"/>
          <a:ext cx="6327790" cy="2017206"/>
        </a:xfrm>
        <a:prstGeom prst="homePlat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532" tIns="68580" rIns="128016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/>
            <a:t>Ley Orgánica de Economía Popular y Solidaria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1.-Se esta construyendo una reforma que brindará mayores oportunidades en el  fomento productivo </a:t>
          </a:r>
          <a:endParaRPr lang="es-EC" sz="1800" kern="1200" dirty="0"/>
        </a:p>
      </dsp:txBody>
      <dsp:txXfrm rot="10800000">
        <a:off x="2602444" y="2861"/>
        <a:ext cx="5823489" cy="2017206"/>
      </dsp:txXfrm>
    </dsp:sp>
    <dsp:sp modelId="{B483FAFB-2702-49EA-9CB3-80FC12835910}">
      <dsp:nvSpPr>
        <dsp:cNvPr id="0" name=""/>
        <dsp:cNvSpPr/>
      </dsp:nvSpPr>
      <dsp:spPr>
        <a:xfrm>
          <a:off x="1029689" y="45222"/>
          <a:ext cx="2017206" cy="201720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0F0CC65-C9A1-46FD-AFB9-5A10B5F7FCCC}">
      <dsp:nvSpPr>
        <dsp:cNvPr id="0" name=""/>
        <dsp:cNvSpPr/>
      </dsp:nvSpPr>
      <dsp:spPr>
        <a:xfrm rot="10800000">
          <a:off x="2098206" y="2623489"/>
          <a:ext cx="6327790" cy="2017206"/>
        </a:xfrm>
        <a:prstGeom prst="homePlat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532" tIns="68580" rIns="128016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/>
            <a:t>Ley Orgánica del Sistema Nacional de  Contratación Pública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/>
            <a:t>1.-</a:t>
          </a:r>
          <a:r>
            <a:rPr lang="es-ES" sz="1800" b="0" kern="1200" dirty="0"/>
            <a:t>Se está construyendo una reforma a las instituciones de la LOSNCP para dar agilidad a los procesos. </a:t>
          </a:r>
          <a:endParaRPr lang="es-EC" sz="1800" b="0" kern="1200" dirty="0"/>
        </a:p>
      </dsp:txBody>
      <dsp:txXfrm rot="10800000">
        <a:off x="2602507" y="2623489"/>
        <a:ext cx="5823489" cy="2017206"/>
      </dsp:txXfrm>
    </dsp:sp>
    <dsp:sp modelId="{CABD209D-EE68-4C48-B330-F6D2B377E2C5}">
      <dsp:nvSpPr>
        <dsp:cNvPr id="0" name=""/>
        <dsp:cNvSpPr/>
      </dsp:nvSpPr>
      <dsp:spPr>
        <a:xfrm>
          <a:off x="1089540" y="2622218"/>
          <a:ext cx="2017206" cy="2017206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E63872-C024-4F5A-A5E4-2CF6B53AAD64}">
      <dsp:nvSpPr>
        <dsp:cNvPr id="0" name=""/>
        <dsp:cNvSpPr/>
      </dsp:nvSpPr>
      <dsp:spPr>
        <a:xfrm rot="10800000">
          <a:off x="2280513" y="1841"/>
          <a:ext cx="6350622" cy="2071119"/>
        </a:xfrm>
        <a:prstGeom prst="homePlat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875" tIns="68580" rIns="128016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/>
            <a:t>Ley Orgánica de la Circunscripción Especial Amazónica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1.-Existe un descuadre en la forma de cálculo de las asignaciones que prevé el Art. 60 de la Ley, por lo que es necesario aclarar su contenido y su alcance para que los recursos lleguen a su destino. </a:t>
          </a:r>
          <a:endParaRPr lang="es-EC" sz="1800" kern="1200" dirty="0"/>
        </a:p>
      </dsp:txBody>
      <dsp:txXfrm rot="10800000">
        <a:off x="2798293" y="1841"/>
        <a:ext cx="5832842" cy="2071119"/>
      </dsp:txXfrm>
    </dsp:sp>
    <dsp:sp modelId="{B483FAFB-2702-49EA-9CB3-80FC12835910}">
      <dsp:nvSpPr>
        <dsp:cNvPr id="0" name=""/>
        <dsp:cNvSpPr/>
      </dsp:nvSpPr>
      <dsp:spPr>
        <a:xfrm>
          <a:off x="1227238" y="71032"/>
          <a:ext cx="1901352" cy="193273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0F0CC65-C9A1-46FD-AFB9-5A10B5F7FCCC}">
      <dsp:nvSpPr>
        <dsp:cNvPr id="0" name=""/>
        <dsp:cNvSpPr/>
      </dsp:nvSpPr>
      <dsp:spPr>
        <a:xfrm rot="10800000">
          <a:off x="2272270" y="2785399"/>
          <a:ext cx="6421883" cy="2091388"/>
        </a:xfrm>
        <a:prstGeom prst="homePlat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875" tIns="68580" rIns="128016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/>
            <a:t>Ley Orgánica de Desarrollo Fronterizo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/>
            <a:t>1</a:t>
          </a:r>
          <a:r>
            <a:rPr lang="es-ES" sz="1800" b="0" kern="1200" dirty="0"/>
            <a:t>.-Este proyecto es importante porque hasta ahora no se aplicado la norma adecuadamente, por lo tanto es necesario aclarar el contenido y alcance de la Ley.</a:t>
          </a:r>
          <a:r>
            <a:rPr lang="es-ES" sz="1800" b="1" kern="1200" dirty="0"/>
            <a:t> </a:t>
          </a:r>
          <a:endParaRPr lang="es-EC" sz="1800" b="1" kern="1200" dirty="0"/>
        </a:p>
      </dsp:txBody>
      <dsp:txXfrm rot="10800000">
        <a:off x="2795117" y="2785399"/>
        <a:ext cx="5899036" cy="2091388"/>
      </dsp:txXfrm>
    </dsp:sp>
    <dsp:sp modelId="{CABD209D-EE68-4C48-B330-F6D2B377E2C5}">
      <dsp:nvSpPr>
        <dsp:cNvPr id="0" name=""/>
        <dsp:cNvSpPr/>
      </dsp:nvSpPr>
      <dsp:spPr>
        <a:xfrm>
          <a:off x="1164220" y="2761313"/>
          <a:ext cx="2082164" cy="2139560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4ED1D7-181E-410B-B300-F48229A2E0CB}">
      <dsp:nvSpPr>
        <dsp:cNvPr id="0" name=""/>
        <dsp:cNvSpPr/>
      </dsp:nvSpPr>
      <dsp:spPr>
        <a:xfrm rot="5400000">
          <a:off x="323224" y="1196497"/>
          <a:ext cx="1058198" cy="120472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E208A1D1-BF87-45DC-B1D6-CDFDCE9A7A58}">
      <dsp:nvSpPr>
        <dsp:cNvPr id="0" name=""/>
        <dsp:cNvSpPr/>
      </dsp:nvSpPr>
      <dsp:spPr>
        <a:xfrm>
          <a:off x="42866" y="23462"/>
          <a:ext cx="1781383" cy="1246910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PRESENTACIÓN DEL PROYECTO DE LEY </a:t>
          </a:r>
          <a:endParaRPr lang="es-EC" sz="1600" kern="1200" dirty="0"/>
        </a:p>
      </dsp:txBody>
      <dsp:txXfrm>
        <a:off x="103746" y="84342"/>
        <a:ext cx="1659623" cy="1125150"/>
      </dsp:txXfrm>
    </dsp:sp>
    <dsp:sp modelId="{718E3E0A-ADA5-4C52-98F9-0018F0B2CC8B}">
      <dsp:nvSpPr>
        <dsp:cNvPr id="0" name=""/>
        <dsp:cNvSpPr/>
      </dsp:nvSpPr>
      <dsp:spPr>
        <a:xfrm>
          <a:off x="1824249" y="142384"/>
          <a:ext cx="1295608" cy="10078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55-56 LOFL</a:t>
          </a:r>
          <a:endParaRPr lang="es-EC" sz="1600" kern="1200" dirty="0"/>
        </a:p>
      </dsp:txBody>
      <dsp:txXfrm>
        <a:off x="1824249" y="142384"/>
        <a:ext cx="1295608" cy="1007808"/>
      </dsp:txXfrm>
    </dsp:sp>
    <dsp:sp modelId="{E51C63E7-368E-42AB-9B73-8FD881D674F2}">
      <dsp:nvSpPr>
        <dsp:cNvPr id="0" name=""/>
        <dsp:cNvSpPr/>
      </dsp:nvSpPr>
      <dsp:spPr>
        <a:xfrm rot="5400000">
          <a:off x="1800180" y="2597188"/>
          <a:ext cx="1058198" cy="120472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5F6FDF41-5FA0-4D24-BFD7-D112EB0BD030}">
      <dsp:nvSpPr>
        <dsp:cNvPr id="0" name=""/>
        <dsp:cNvSpPr/>
      </dsp:nvSpPr>
      <dsp:spPr>
        <a:xfrm>
          <a:off x="1519822" y="1424154"/>
          <a:ext cx="1781383" cy="1246910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CALIFICACIÓN DEL CAL</a:t>
          </a:r>
          <a:endParaRPr lang="es-EC" sz="2000" kern="1200" dirty="0"/>
        </a:p>
      </dsp:txBody>
      <dsp:txXfrm>
        <a:off x="1580702" y="1485034"/>
        <a:ext cx="1659623" cy="1125150"/>
      </dsp:txXfrm>
    </dsp:sp>
    <dsp:sp modelId="{C72E0A49-B38B-49B5-A8D6-081C81EBDFCE}">
      <dsp:nvSpPr>
        <dsp:cNvPr id="0" name=""/>
        <dsp:cNvSpPr/>
      </dsp:nvSpPr>
      <dsp:spPr>
        <a:xfrm>
          <a:off x="3301205" y="1543076"/>
          <a:ext cx="1295608" cy="10078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56 LOFL</a:t>
          </a:r>
          <a:endParaRPr lang="es-EC" sz="1600" kern="1200" dirty="0"/>
        </a:p>
      </dsp:txBody>
      <dsp:txXfrm>
        <a:off x="3301205" y="1543076"/>
        <a:ext cx="1295608" cy="1007808"/>
      </dsp:txXfrm>
    </dsp:sp>
    <dsp:sp modelId="{13D3E664-2BA8-46FF-9276-27A901DF4476}">
      <dsp:nvSpPr>
        <dsp:cNvPr id="0" name=""/>
        <dsp:cNvSpPr/>
      </dsp:nvSpPr>
      <dsp:spPr>
        <a:xfrm>
          <a:off x="2996778" y="2824846"/>
          <a:ext cx="1781383" cy="1246910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INFORME PARA PRIMER DEBATE</a:t>
          </a:r>
          <a:endParaRPr lang="es-EC" sz="2000" kern="1200" dirty="0"/>
        </a:p>
      </dsp:txBody>
      <dsp:txXfrm>
        <a:off x="3057658" y="2885726"/>
        <a:ext cx="1659623" cy="1125150"/>
      </dsp:txXfrm>
    </dsp:sp>
    <dsp:sp modelId="{CD7F52B1-BE15-49AD-BBB7-C0CD4005F217}">
      <dsp:nvSpPr>
        <dsp:cNvPr id="0" name=""/>
        <dsp:cNvSpPr/>
      </dsp:nvSpPr>
      <dsp:spPr>
        <a:xfrm>
          <a:off x="4778161" y="2943768"/>
          <a:ext cx="1295608" cy="10078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57-58 LOFL</a:t>
          </a:r>
          <a:endParaRPr lang="es-EC" sz="1600" kern="1200" dirty="0"/>
        </a:p>
      </dsp:txBody>
      <dsp:txXfrm>
        <a:off x="4778161" y="2943768"/>
        <a:ext cx="1295608" cy="100780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4ED1D7-181E-410B-B300-F48229A2E0CB}">
      <dsp:nvSpPr>
        <dsp:cNvPr id="0" name=""/>
        <dsp:cNvSpPr/>
      </dsp:nvSpPr>
      <dsp:spPr>
        <a:xfrm rot="5400000">
          <a:off x="323224" y="1196497"/>
          <a:ext cx="1058198" cy="120472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dk2">
            <a:tint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208A1D1-BF87-45DC-B1D6-CDFDCE9A7A58}">
      <dsp:nvSpPr>
        <dsp:cNvPr id="0" name=""/>
        <dsp:cNvSpPr/>
      </dsp:nvSpPr>
      <dsp:spPr>
        <a:xfrm>
          <a:off x="42866" y="23462"/>
          <a:ext cx="1781383" cy="1246910"/>
        </a:xfrm>
        <a:prstGeom prst="roundRect">
          <a:avLst>
            <a:gd name="adj" fmla="val 166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INFORME</a:t>
          </a:r>
          <a:r>
            <a:rPr lang="es-ES" sz="1800" kern="1200" baseline="0" dirty="0"/>
            <a:t> PARA SEGUNDO Y DEFINITIO DEBATE</a:t>
          </a:r>
          <a:endParaRPr lang="es-EC" sz="1800" kern="1200" dirty="0"/>
        </a:p>
      </dsp:txBody>
      <dsp:txXfrm>
        <a:off x="103746" y="84342"/>
        <a:ext cx="1659623" cy="1125150"/>
      </dsp:txXfrm>
    </dsp:sp>
    <dsp:sp modelId="{718E3E0A-ADA5-4C52-98F9-0018F0B2CC8B}">
      <dsp:nvSpPr>
        <dsp:cNvPr id="0" name=""/>
        <dsp:cNvSpPr/>
      </dsp:nvSpPr>
      <dsp:spPr>
        <a:xfrm>
          <a:off x="1824249" y="142384"/>
          <a:ext cx="1295608" cy="10078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61 LOFL</a:t>
          </a:r>
          <a:endParaRPr lang="es-EC" sz="1600" kern="1200" dirty="0"/>
        </a:p>
      </dsp:txBody>
      <dsp:txXfrm>
        <a:off x="1824249" y="142384"/>
        <a:ext cx="1295608" cy="1007808"/>
      </dsp:txXfrm>
    </dsp:sp>
    <dsp:sp modelId="{E51C63E7-368E-42AB-9B73-8FD881D674F2}">
      <dsp:nvSpPr>
        <dsp:cNvPr id="0" name=""/>
        <dsp:cNvSpPr/>
      </dsp:nvSpPr>
      <dsp:spPr>
        <a:xfrm rot="5400000">
          <a:off x="1800180" y="2597188"/>
          <a:ext cx="1058198" cy="120472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dk2">
            <a:tint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F6FDF41-5FA0-4D24-BFD7-D112EB0BD030}">
      <dsp:nvSpPr>
        <dsp:cNvPr id="0" name=""/>
        <dsp:cNvSpPr/>
      </dsp:nvSpPr>
      <dsp:spPr>
        <a:xfrm>
          <a:off x="1519822" y="1424154"/>
          <a:ext cx="1781383" cy="1246910"/>
        </a:xfrm>
        <a:prstGeom prst="roundRect">
          <a:avLst>
            <a:gd name="adj" fmla="val 166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100" kern="1200" dirty="0"/>
            <a:t>APROBACIÓN O ARCHIVO</a:t>
          </a:r>
          <a:endParaRPr lang="es-EC" sz="2100" kern="1200" dirty="0"/>
        </a:p>
      </dsp:txBody>
      <dsp:txXfrm>
        <a:off x="1580702" y="1485034"/>
        <a:ext cx="1659623" cy="1125150"/>
      </dsp:txXfrm>
    </dsp:sp>
    <dsp:sp modelId="{C72E0A49-B38B-49B5-A8D6-081C81EBDFCE}">
      <dsp:nvSpPr>
        <dsp:cNvPr id="0" name=""/>
        <dsp:cNvSpPr/>
      </dsp:nvSpPr>
      <dsp:spPr>
        <a:xfrm>
          <a:off x="3301205" y="1543076"/>
          <a:ext cx="1295608" cy="10078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63 LOFL</a:t>
          </a:r>
          <a:endParaRPr lang="es-EC" sz="1600" kern="1200" dirty="0"/>
        </a:p>
      </dsp:txBody>
      <dsp:txXfrm>
        <a:off x="3301205" y="1543076"/>
        <a:ext cx="1295608" cy="1007808"/>
      </dsp:txXfrm>
    </dsp:sp>
    <dsp:sp modelId="{13D3E664-2BA8-46FF-9276-27A901DF4476}">
      <dsp:nvSpPr>
        <dsp:cNvPr id="0" name=""/>
        <dsp:cNvSpPr/>
      </dsp:nvSpPr>
      <dsp:spPr>
        <a:xfrm>
          <a:off x="2996778" y="2824846"/>
          <a:ext cx="1781383" cy="1246910"/>
        </a:xfrm>
        <a:prstGeom prst="roundRect">
          <a:avLst>
            <a:gd name="adj" fmla="val 166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100" kern="1200" dirty="0"/>
            <a:t>OBJECIÓN O PUBLICACIÓN DE LA LEY</a:t>
          </a:r>
          <a:endParaRPr lang="es-EC" sz="2100" kern="1200" dirty="0"/>
        </a:p>
      </dsp:txBody>
      <dsp:txXfrm>
        <a:off x="3057658" y="2885726"/>
        <a:ext cx="1659623" cy="1125150"/>
      </dsp:txXfrm>
    </dsp:sp>
    <dsp:sp modelId="{CD7F52B1-BE15-49AD-BBB7-C0CD4005F217}">
      <dsp:nvSpPr>
        <dsp:cNvPr id="0" name=""/>
        <dsp:cNvSpPr/>
      </dsp:nvSpPr>
      <dsp:spPr>
        <a:xfrm>
          <a:off x="4778161" y="2943768"/>
          <a:ext cx="1295608" cy="10078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63-64-65 LOFL</a:t>
          </a:r>
          <a:endParaRPr lang="es-EC" sz="1600" kern="1200" dirty="0"/>
        </a:p>
      </dsp:txBody>
      <dsp:txXfrm>
        <a:off x="4778161" y="2943768"/>
        <a:ext cx="1295608" cy="10078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7DA39C-89A8-4105-916F-A258935D15EC}" type="datetimeFigureOut">
              <a:rPr lang="es-EC" smtClean="0"/>
              <a:t>4/11/2021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452" y="4777554"/>
            <a:ext cx="5438775" cy="3909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31261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31261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FA0138-A757-4A68-B4EC-5BF5CD7FCCA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21068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A0138-A757-4A68-B4EC-5BF5CD7FCCA1}" type="slidenum">
              <a:rPr lang="es-EC" smtClean="0"/>
              <a:t>1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49426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62802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12838"/>
            <a:ext cx="109728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374900"/>
            <a:ext cx="10972800" cy="375126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622797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270000"/>
            <a:ext cx="2743200" cy="485617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270000"/>
            <a:ext cx="8026400" cy="485617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96438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49338"/>
            <a:ext cx="109728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36800"/>
            <a:ext cx="10972800" cy="378936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39237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988036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74738"/>
            <a:ext cx="109728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447926"/>
            <a:ext cx="5384800" cy="367824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447926"/>
            <a:ext cx="5384800" cy="367824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095542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4297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416174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3047999"/>
            <a:ext cx="5386917" cy="3078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2" y="2408237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3047999"/>
            <a:ext cx="5389033" cy="307816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8488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74738"/>
            <a:ext cx="109728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650425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83716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03325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203325"/>
            <a:ext cx="6815667" cy="49228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365376"/>
            <a:ext cx="4011084" cy="399098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169111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1130299"/>
            <a:ext cx="7315200" cy="35972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980518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63F06-3C93-49E2-8547-149B7A371BF0}" type="slidenum">
              <a:rPr lang="es-EC" smtClean="0"/>
              <a:pPr/>
              <a:t>‹Nº›</a:t>
            </a:fld>
            <a:endParaRPr lang="es-EC" dirty="0"/>
          </a:p>
        </p:txBody>
      </p:sp>
      <p:pic>
        <p:nvPicPr>
          <p:cNvPr id="7" name="Picture 6" descr="plantilla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455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sambleanacional.gob.ec/blogs/darwinpereira" TargetMode="External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www.asambleanacional.gob.ec/blogs/nicolemoreira" TargetMode="External"/><Relationship Id="rId5" Type="http://schemas.openxmlformats.org/officeDocument/2006/relationships/hyperlink" Target="https://www.asambleanacional.gob.ec/blogs/ronnyaleaga" TargetMode="External"/><Relationship Id="rId4" Type="http://schemas.openxmlformats.org/officeDocument/2006/relationships/hyperlink" Target="https://www.asambleanacional.gob.ec/blogs/nathaliearia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/>
              <a:t>Comunicación Política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C" dirty="0"/>
              <a:t>Guayaquil, 7 – 04-2016</a:t>
            </a:r>
          </a:p>
        </p:txBody>
      </p:sp>
      <p:pic>
        <p:nvPicPr>
          <p:cNvPr id="5" name="Picture 4" descr="plantilla-principa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31" y="23750"/>
            <a:ext cx="12192000" cy="6858000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914400" y="2573160"/>
            <a:ext cx="1052377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Calibri" panose="020F0502020204030204" pitchFamily="34" charset="0"/>
                <a:cs typeface="Times New Roman" panose="02020603050405020304" pitchFamily="18" charset="0"/>
              </a:rPr>
              <a:t>PRESENTACIÓN DE LA AGENDA PARLAMENTARIA </a:t>
            </a:r>
          </a:p>
          <a:p>
            <a:pPr algn="ctr"/>
            <a:endParaRPr lang="es-ES" sz="28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ES" sz="2800" b="1" dirty="0">
                <a:latin typeface="Calibri" panose="020F0502020204030204" pitchFamily="34" charset="0"/>
                <a:cs typeface="Times New Roman" panose="02020603050405020304" pitchFamily="18" charset="0"/>
              </a:rPr>
              <a:t>2021</a:t>
            </a:r>
            <a:endParaRPr lang="es-EC" sz="28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1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837172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83BB263-ECFD-452B-A0CF-14EFD814A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049338"/>
            <a:ext cx="109728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n-US">
                <a:solidFill>
                  <a:schemeClr val="tx1"/>
                </a:solidFill>
              </a:rPr>
              <a:t>BANCADAS Y RESPRESENTANTES 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057799C-A2C1-4815-B427-7DED37F1E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7"/>
            <a:ext cx="284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DE63F06-3C93-49E2-8547-149B7A371BF0}" type="slidenum">
              <a:rPr lang="es-EC" smtClean="0"/>
              <a:pPr>
                <a:spcAft>
                  <a:spcPts val="600"/>
                </a:spcAft>
              </a:pPr>
              <a:t>10</a:t>
            </a:fld>
            <a:endParaRPr lang="es-EC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A88F22B-AA8C-49DE-9C33-6065F11C06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459402"/>
              </p:ext>
            </p:extLst>
          </p:nvPr>
        </p:nvGraphicFramePr>
        <p:xfrm>
          <a:off x="609600" y="2340965"/>
          <a:ext cx="10972801" cy="3781044"/>
        </p:xfrm>
        <a:graphic>
          <a:graphicData uri="http://schemas.openxmlformats.org/drawingml/2006/table">
            <a:tbl>
              <a:tblPr/>
              <a:tblGrid>
                <a:gridCol w="4835821">
                  <a:extLst>
                    <a:ext uri="{9D8B030D-6E8A-4147-A177-3AD203B41FA5}">
                      <a16:colId xmlns:a16="http://schemas.microsoft.com/office/drawing/2014/main" val="1581779234"/>
                    </a:ext>
                  </a:extLst>
                </a:gridCol>
                <a:gridCol w="6136980">
                  <a:extLst>
                    <a:ext uri="{9D8B030D-6E8A-4147-A177-3AD203B41FA5}">
                      <a16:colId xmlns:a16="http://schemas.microsoft.com/office/drawing/2014/main" val="2452059309"/>
                    </a:ext>
                  </a:extLst>
                </a:gridCol>
              </a:tblGrid>
              <a:tr h="63017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BANCADAS</a:t>
                      </a:r>
                      <a:endParaRPr lang="es-EC" sz="5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COORDINADORES</a:t>
                      </a:r>
                      <a:endParaRPr lang="es-EC" sz="5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4923981"/>
                  </a:ext>
                </a:extLst>
              </a:tr>
              <a:tr h="63017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3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ACUERDO NACIONAL BAN</a:t>
                      </a:r>
                      <a:endParaRPr lang="es-EC" sz="5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JUAN FERNANDO FLORES ARROYO</a:t>
                      </a:r>
                      <a:endParaRPr lang="es-EC" sz="5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1814033"/>
                  </a:ext>
                </a:extLst>
              </a:tr>
              <a:tr h="63017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PSC</a:t>
                      </a:r>
                      <a:endParaRPr lang="es-EC" sz="5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ESTEBAN TORRES</a:t>
                      </a:r>
                      <a:endParaRPr lang="es-EC" sz="5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2598967"/>
                  </a:ext>
                </a:extLst>
              </a:tr>
              <a:tr h="63017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ID</a:t>
                      </a:r>
                      <a:endParaRPr lang="es-EC" sz="5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ALEJANDRO JARAMILLO </a:t>
                      </a:r>
                      <a:endParaRPr lang="es-EC" sz="5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0027225"/>
                  </a:ext>
                </a:extLst>
              </a:tr>
              <a:tr h="63017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PK</a:t>
                      </a:r>
                      <a:endParaRPr lang="es-EC" sz="5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RAFAEL LUCERO SISA</a:t>
                      </a:r>
                      <a:endParaRPr lang="es-EC" sz="5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7310012"/>
                  </a:ext>
                </a:extLst>
              </a:tr>
              <a:tr h="63017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UNES</a:t>
                      </a:r>
                      <a:endParaRPr lang="es-EC" sz="5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PAOLA CABEZAS </a:t>
                      </a:r>
                      <a:endParaRPr lang="es-EC" sz="5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65437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5675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057799C-A2C1-4815-B427-7DED37F1E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7"/>
            <a:ext cx="284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DE63F06-3C93-49E2-8547-149B7A371BF0}" type="slidenum">
              <a:rPr lang="es-EC" smtClean="0"/>
              <a:pPr>
                <a:spcAft>
                  <a:spcPts val="600"/>
                </a:spcAft>
              </a:pPr>
              <a:t>11</a:t>
            </a:fld>
            <a:endParaRPr lang="es-EC"/>
          </a:p>
        </p:txBody>
      </p:sp>
      <p:sp>
        <p:nvSpPr>
          <p:cNvPr id="25" name="Rectangle 15">
            <a:extLst>
              <a:ext uri="{FF2B5EF4-FFF2-40B4-BE49-F238E27FC236}">
                <a16:creationId xmlns:a16="http://schemas.microsoft.com/office/drawing/2014/main" id="{AE55285E-0B61-4231-BD78-83701406C0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363" y="349266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EC" altLang="es-EC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EC" altLang="es-EC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9" name="Tabla 9">
            <a:extLst>
              <a:ext uri="{FF2B5EF4-FFF2-40B4-BE49-F238E27FC236}">
                <a16:creationId xmlns:a16="http://schemas.microsoft.com/office/drawing/2014/main" id="{F63584FF-C1B6-4029-BE85-8FC2E760CB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844526"/>
              </p:ext>
            </p:extLst>
          </p:nvPr>
        </p:nvGraphicFramePr>
        <p:xfrm>
          <a:off x="0" y="0"/>
          <a:ext cx="12192000" cy="6857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4257882319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522937252"/>
                    </a:ext>
                  </a:extLst>
                </a:gridCol>
              </a:tblGrid>
              <a:tr h="385314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COMISIONES OCASIONALES Y PERMANENTES</a:t>
                      </a:r>
                      <a:endParaRPr lang="es-EC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PRESIDENTE</a:t>
                      </a:r>
                      <a:endParaRPr lang="es-EC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4037099"/>
                  </a:ext>
                </a:extLst>
              </a:tr>
              <a:tr h="385314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COMITÉ DE ÉTICA</a:t>
                      </a:r>
                      <a:endParaRPr lang="es-EC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SEGUNDO JÓSE CHIMBO (PK)</a:t>
                      </a:r>
                      <a:endParaRPr lang="es-EC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01063"/>
                  </a:ext>
                </a:extLst>
              </a:tr>
              <a:tr h="385314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COMISIÓN DE JUSTICIA Y ESTRUCTURA DEL ESTADO</a:t>
                      </a:r>
                      <a:endParaRPr lang="es-EC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CÉSAR JARAMILLO GÓMEZ (ID)</a:t>
                      </a:r>
                      <a:endParaRPr lang="es-EC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1130455"/>
                  </a:ext>
                </a:extLst>
              </a:tr>
              <a:tr h="542021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COMISIÓN DE DERECHO AL TRABAJO Y SEGURIDAD SOCIAL</a:t>
                      </a:r>
                      <a:endParaRPr lang="es-EC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RINA CAMPAIN BRAMBILLA (CREO-SUMA)</a:t>
                      </a:r>
                      <a:endParaRPr lang="es-EC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5946666"/>
                  </a:ext>
                </a:extLst>
              </a:tr>
              <a:tr h="385314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COMISIÓN DE RÉGIMEN ECONÓMICO </a:t>
                      </a:r>
                      <a:endParaRPr lang="es-EC" sz="1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MIREYA PAZMIÑO ARREGUI (PK)</a:t>
                      </a:r>
                      <a:endParaRPr lang="es-EC" sz="1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4121262"/>
                  </a:ext>
                </a:extLst>
              </a:tr>
              <a:tr h="385314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COMISIÓN DE DESARROLLO ECONÓMICO Y PRODUCTIVO</a:t>
                      </a:r>
                      <a:endParaRPr lang="es-EC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DANIEL NOBOA AZIN (INDEPENDIENTE)</a:t>
                      </a:r>
                      <a:endParaRPr lang="es-EC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5487810"/>
                  </a:ext>
                </a:extLst>
              </a:tr>
              <a:tr h="385314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COMISIÓN DE RELACIONES INTERNACIONALES </a:t>
                      </a:r>
                      <a:endParaRPr lang="es-EC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JUAN FERNANDO FLORES (CREO)</a:t>
                      </a:r>
                      <a:endParaRPr lang="es-EC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0340633"/>
                  </a:ext>
                </a:extLst>
              </a:tr>
              <a:tr h="385314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COMISIÓN DE BIODIVERSIDAD Y RECURSOS NATURALES</a:t>
                      </a:r>
                      <a:endParaRPr lang="es-EC" sz="1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WASHINGTON VARELA SALAZAR (PSP)</a:t>
                      </a:r>
                      <a:endParaRPr lang="es-EC" sz="1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976049"/>
                  </a:ext>
                </a:extLst>
              </a:tr>
              <a:tr h="385314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COMISIÓN DE SOBERANÍA ALIMENTARIA Y DESARROLLO</a:t>
                      </a:r>
                      <a:endParaRPr lang="es-EC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MARIANO CURICAMA GUAMÁN (INDEPENDIENTE)</a:t>
                      </a:r>
                      <a:endParaRPr lang="es-EC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2102698"/>
                  </a:ext>
                </a:extLst>
              </a:tr>
              <a:tr h="536266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COMISIÓN DE GOBIERNOS AUTÓNOMOS, DESCENTRALIZACIÓN Y COMPETENCIAS</a:t>
                      </a:r>
                      <a:endParaRPr lang="es-EC" sz="1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JOSÉ CELESTINO CHUMPI (PK)</a:t>
                      </a:r>
                      <a:endParaRPr lang="es-EC" sz="1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1117848"/>
                  </a:ext>
                </a:extLst>
              </a:tr>
              <a:tr h="385314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COMISIÓN DE EDUCACIÓN </a:t>
                      </a:r>
                      <a:endParaRPr lang="es-EC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MANUEL MEDINA QUIZHPE (PK)</a:t>
                      </a:r>
                      <a:endParaRPr lang="es-EC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2008072"/>
                  </a:ext>
                </a:extLst>
              </a:tr>
              <a:tr h="385314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COMISIÓN DE DERECHO A LA SALUD</a:t>
                      </a:r>
                      <a:endParaRPr lang="es-EC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MARCOS MOLINA JURADO (ID)</a:t>
                      </a:r>
                      <a:endParaRPr lang="es-EC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3685293"/>
                  </a:ext>
                </a:extLst>
              </a:tr>
              <a:tr h="385314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COMISIÓN DE TRANSPARENCIA</a:t>
                      </a:r>
                      <a:endParaRPr lang="es-EC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FERDINAND ÁLVAREZ ZAMBRANO (UNES)</a:t>
                      </a:r>
                      <a:endParaRPr lang="es-EC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6695371"/>
                  </a:ext>
                </a:extLst>
              </a:tr>
              <a:tr h="385314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COMISIÓN DE GARANTÍAS CONSTITUCIONALES </a:t>
                      </a:r>
                      <a:endParaRPr lang="es-EC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JOSÉ CABASCANGO (PK)</a:t>
                      </a:r>
                      <a:endParaRPr lang="es-EC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1620377"/>
                  </a:ext>
                </a:extLst>
              </a:tr>
              <a:tr h="385314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COMISIÓN DE SOBERANÍA, INTEGRACIÓN Y SEGURIDAD INTEGRAL</a:t>
                      </a:r>
                      <a:endParaRPr lang="es-EC" sz="1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RAMIRO NARVÁEZ GARZÓN (ID)</a:t>
                      </a:r>
                      <a:endParaRPr lang="es-EC" sz="1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2854620"/>
                  </a:ext>
                </a:extLst>
              </a:tr>
              <a:tr h="385314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COMISIÓN DE PROTECCIÓN INTEGRAL A NIÑOS, NIÑAS</a:t>
                      </a:r>
                      <a:endParaRPr lang="es-EC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PIERINA CORREA DELGADO (UNES)</a:t>
                      </a:r>
                      <a:endParaRPr lang="es-EC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5896121"/>
                  </a:ext>
                </a:extLst>
              </a:tr>
              <a:tr h="385314">
                <a:tc>
                  <a:txBody>
                    <a:bodyPr/>
                    <a:lstStyle/>
                    <a:p>
                      <a:pPr algn="ctr"/>
                      <a:r>
                        <a:rPr lang="es-ES" sz="1400"/>
                        <a:t>COMISIÓN DE FISCALIZACIÓN Y CONTROL POLÍTICO </a:t>
                      </a:r>
                      <a:endParaRPr lang="es-EC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FERNANDO VILLAVICENCIO (INDEPENDIENTE)</a:t>
                      </a:r>
                      <a:endParaRPr lang="es-EC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54183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890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41DB1A37-BA5D-47AD-8FCC-459631AED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3602" y="425020"/>
            <a:ext cx="4550569" cy="440528"/>
          </a:xfr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PRINCIPALES REFORMAS A LAS NORMAS 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057799C-A2C1-4815-B427-7DED37F1E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7"/>
            <a:ext cx="284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DE63F06-3C93-49E2-8547-149B7A371BF0}" type="slidenum">
              <a:rPr lang="es-EC" smtClean="0"/>
              <a:pPr>
                <a:spcAft>
                  <a:spcPts val="600"/>
                </a:spcAft>
              </a:pPr>
              <a:t>2</a:t>
            </a:fld>
            <a:endParaRPr lang="es-EC"/>
          </a:p>
        </p:txBody>
      </p:sp>
      <p:graphicFrame>
        <p:nvGraphicFramePr>
          <p:cNvPr id="11" name="Marcador de contenido 10">
            <a:extLst>
              <a:ext uri="{FF2B5EF4-FFF2-40B4-BE49-F238E27FC236}">
                <a16:creationId xmlns:a16="http://schemas.microsoft.com/office/drawing/2014/main" id="{1CCCD58A-CA09-4A4B-A88F-71A498C902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957604"/>
              </p:ext>
            </p:extLst>
          </p:nvPr>
        </p:nvGraphicFramePr>
        <p:xfrm>
          <a:off x="1385888" y="1252226"/>
          <a:ext cx="9202737" cy="53244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Title 1">
            <a:extLst>
              <a:ext uri="{FF2B5EF4-FFF2-40B4-BE49-F238E27FC236}">
                <a16:creationId xmlns:a16="http://schemas.microsoft.com/office/drawing/2014/main" id="{0652E432-77E4-47BD-A030-2EE26E5959BB}"/>
              </a:ext>
            </a:extLst>
          </p:cNvPr>
          <p:cNvSpPr txBox="1">
            <a:spLocks/>
          </p:cNvSpPr>
          <p:nvPr/>
        </p:nvSpPr>
        <p:spPr>
          <a:xfrm>
            <a:off x="3127173" y="1032048"/>
            <a:ext cx="6423423" cy="440528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CODIGO ORGÁNICO DE ORGANIZACIÓN TERRITORIAL </a:t>
            </a:r>
          </a:p>
        </p:txBody>
      </p:sp>
    </p:spTree>
    <p:extLst>
      <p:ext uri="{BB962C8B-B14F-4D97-AF65-F5344CB8AC3E}">
        <p14:creationId xmlns:p14="http://schemas.microsoft.com/office/powerpoint/2010/main" val="3892442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057799C-A2C1-4815-B427-7DED37F1E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7"/>
            <a:ext cx="284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DE63F06-3C93-49E2-8547-149B7A371BF0}" type="slidenum">
              <a:rPr lang="es-EC" smtClean="0"/>
              <a:pPr>
                <a:spcAft>
                  <a:spcPts val="600"/>
                </a:spcAft>
              </a:pPr>
              <a:t>3</a:t>
            </a:fld>
            <a:endParaRPr lang="es-EC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8EDE119-3558-4DDB-AEF0-E38F2A8E47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425" y="971550"/>
            <a:ext cx="11431150" cy="5749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443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41DB1A37-BA5D-47AD-8FCC-459631AED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7031" y="344051"/>
            <a:ext cx="4550569" cy="440528"/>
          </a:xfr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PRINCIPALES REFORMAS A LAS NORMAS 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057799C-A2C1-4815-B427-7DED37F1E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7"/>
            <a:ext cx="284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DE63F06-3C93-49E2-8547-149B7A371BF0}" type="slidenum">
              <a:rPr lang="es-EC" smtClean="0"/>
              <a:pPr>
                <a:spcAft>
                  <a:spcPts val="600"/>
                </a:spcAft>
              </a:pPr>
              <a:t>4</a:t>
            </a:fld>
            <a:endParaRPr lang="es-EC"/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52AF6067-824E-4FC6-8001-B3A9888D18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68641942"/>
              </p:ext>
            </p:extLst>
          </p:nvPr>
        </p:nvGraphicFramePr>
        <p:xfrm>
          <a:off x="959643" y="1720562"/>
          <a:ext cx="10272713" cy="5000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8B4DED4E-5D69-414A-8E2C-CB72B4F5FDA4}"/>
              </a:ext>
            </a:extLst>
          </p:cNvPr>
          <p:cNvSpPr txBox="1">
            <a:spLocks/>
          </p:cNvSpPr>
          <p:nvPr/>
        </p:nvSpPr>
        <p:spPr>
          <a:xfrm>
            <a:off x="4856459" y="1060203"/>
            <a:ext cx="3211711" cy="440528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REFORMAS AMBIENTALES</a:t>
            </a:r>
          </a:p>
        </p:txBody>
      </p:sp>
    </p:spTree>
    <p:extLst>
      <p:ext uri="{BB962C8B-B14F-4D97-AF65-F5344CB8AC3E}">
        <p14:creationId xmlns:p14="http://schemas.microsoft.com/office/powerpoint/2010/main" val="1216286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41DB1A37-BA5D-47AD-8FCC-459631AED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7031" y="344051"/>
            <a:ext cx="4550569" cy="440528"/>
          </a:xfr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PRINCIPALES REFORMAS A LAS NORMAS 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057799C-A2C1-4815-B427-7DED37F1E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7"/>
            <a:ext cx="284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DE63F06-3C93-49E2-8547-149B7A371BF0}" type="slidenum">
              <a:rPr lang="es-EC" smtClean="0"/>
              <a:pPr>
                <a:spcAft>
                  <a:spcPts val="600"/>
                </a:spcAft>
              </a:pPr>
              <a:t>5</a:t>
            </a:fld>
            <a:endParaRPr lang="es-EC"/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52AF6067-824E-4FC6-8001-B3A9888D18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67801621"/>
              </p:ext>
            </p:extLst>
          </p:nvPr>
        </p:nvGraphicFramePr>
        <p:xfrm>
          <a:off x="1000126" y="1611233"/>
          <a:ext cx="9858375" cy="49027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8B4DED4E-5D69-414A-8E2C-CB72B4F5FDA4}"/>
              </a:ext>
            </a:extLst>
          </p:cNvPr>
          <p:cNvSpPr txBox="1">
            <a:spLocks/>
          </p:cNvSpPr>
          <p:nvPr/>
        </p:nvSpPr>
        <p:spPr>
          <a:xfrm>
            <a:off x="4941440" y="1000701"/>
            <a:ext cx="3041749" cy="440528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REFORMAS ECONÓMICAS </a:t>
            </a:r>
          </a:p>
        </p:txBody>
      </p:sp>
    </p:spTree>
    <p:extLst>
      <p:ext uri="{BB962C8B-B14F-4D97-AF65-F5344CB8AC3E}">
        <p14:creationId xmlns:p14="http://schemas.microsoft.com/office/powerpoint/2010/main" val="1386324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41DB1A37-BA5D-47AD-8FCC-459631AED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7031" y="344051"/>
            <a:ext cx="4550569" cy="440528"/>
          </a:xfr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PRINCIPALES REFORMAS A LAS NORMAS 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057799C-A2C1-4815-B427-7DED37F1E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7"/>
            <a:ext cx="284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DE63F06-3C93-49E2-8547-149B7A371BF0}" type="slidenum">
              <a:rPr lang="es-EC" smtClean="0"/>
              <a:pPr>
                <a:spcAft>
                  <a:spcPts val="600"/>
                </a:spcAft>
              </a:pPr>
              <a:t>6</a:t>
            </a:fld>
            <a:endParaRPr lang="es-EC"/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52AF6067-824E-4FC6-8001-B3A9888D18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65151245"/>
              </p:ext>
            </p:extLst>
          </p:nvPr>
        </p:nvGraphicFramePr>
        <p:xfrm>
          <a:off x="1338263" y="1714071"/>
          <a:ext cx="9515474" cy="46422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8B4DED4E-5D69-414A-8E2C-CB72B4F5FDA4}"/>
              </a:ext>
            </a:extLst>
          </p:cNvPr>
          <p:cNvSpPr txBox="1">
            <a:spLocks/>
          </p:cNvSpPr>
          <p:nvPr/>
        </p:nvSpPr>
        <p:spPr>
          <a:xfrm>
            <a:off x="3934965" y="1040884"/>
            <a:ext cx="5009010" cy="440528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/>
              <a:t>REFORMAS A OTROS CUERPOS NORMATIVOS</a:t>
            </a:r>
          </a:p>
        </p:txBody>
      </p:sp>
    </p:spTree>
    <p:extLst>
      <p:ext uri="{BB962C8B-B14F-4D97-AF65-F5344CB8AC3E}">
        <p14:creationId xmlns:p14="http://schemas.microsoft.com/office/powerpoint/2010/main" val="2353904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41DB1A37-BA5D-47AD-8FCC-459631AED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7031" y="344051"/>
            <a:ext cx="4550569" cy="440528"/>
          </a:xfr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PRINCIPALES REFORMAS A LAS NORMAS 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057799C-A2C1-4815-B427-7DED37F1E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7"/>
            <a:ext cx="284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DE63F06-3C93-49E2-8547-149B7A371BF0}" type="slidenum">
              <a:rPr lang="es-EC" smtClean="0"/>
              <a:pPr>
                <a:spcAft>
                  <a:spcPts val="600"/>
                </a:spcAft>
              </a:pPr>
              <a:t>7</a:t>
            </a:fld>
            <a:endParaRPr lang="es-EC"/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52AF6067-824E-4FC6-8001-B3A9888D18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92656546"/>
              </p:ext>
            </p:extLst>
          </p:nvPr>
        </p:nvGraphicFramePr>
        <p:xfrm>
          <a:off x="871538" y="1659529"/>
          <a:ext cx="9858375" cy="49027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8B4DED4E-5D69-414A-8E2C-CB72B4F5FDA4}"/>
              </a:ext>
            </a:extLst>
          </p:cNvPr>
          <p:cNvSpPr txBox="1">
            <a:spLocks/>
          </p:cNvSpPr>
          <p:nvPr/>
        </p:nvSpPr>
        <p:spPr>
          <a:xfrm>
            <a:off x="4463602" y="1049655"/>
            <a:ext cx="4273998" cy="440528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REFORMAS A NORMAS ESPECIALES</a:t>
            </a:r>
          </a:p>
        </p:txBody>
      </p:sp>
    </p:spTree>
    <p:extLst>
      <p:ext uri="{BB962C8B-B14F-4D97-AF65-F5344CB8AC3E}">
        <p14:creationId xmlns:p14="http://schemas.microsoft.com/office/powerpoint/2010/main" val="86951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057799C-A2C1-4815-B427-7DED37F1E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7"/>
            <a:ext cx="284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DE63F06-3C93-49E2-8547-149B7A371BF0}" type="slidenum">
              <a:rPr lang="es-EC" smtClean="0"/>
              <a:pPr>
                <a:spcAft>
                  <a:spcPts val="600"/>
                </a:spcAft>
              </a:pPr>
              <a:t>8</a:t>
            </a:fld>
            <a:endParaRPr lang="es-EC"/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D21248C7-AF04-4008-9EA3-E77881494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7450" y="457200"/>
            <a:ext cx="6432550" cy="55720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s-ES" sz="3200" dirty="0"/>
              <a:t>PROCESO DE CREACIÓN DE NORMAS</a:t>
            </a:r>
            <a:endParaRPr lang="es-EC" sz="3200" dirty="0"/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0F86CFB2-FC8E-419C-A620-2E892DDF55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51169797"/>
              </p:ext>
            </p:extLst>
          </p:nvPr>
        </p:nvGraphicFramePr>
        <p:xfrm>
          <a:off x="412751" y="1637771"/>
          <a:ext cx="6116637" cy="40952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Diagrama 9">
            <a:extLst>
              <a:ext uri="{FF2B5EF4-FFF2-40B4-BE49-F238E27FC236}">
                <a16:creationId xmlns:a16="http://schemas.microsoft.com/office/drawing/2014/main" id="{29EB59A8-7547-4112-8B8A-BE7E9B095B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53862524"/>
              </p:ext>
            </p:extLst>
          </p:nvPr>
        </p:nvGraphicFramePr>
        <p:xfrm>
          <a:off x="5662612" y="1637771"/>
          <a:ext cx="6116637" cy="40952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30634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057799C-A2C1-4815-B427-7DED37F1E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7"/>
            <a:ext cx="284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DE63F06-3C93-49E2-8547-149B7A371BF0}" type="slidenum">
              <a:rPr lang="es-EC" smtClean="0"/>
              <a:pPr>
                <a:spcAft>
                  <a:spcPts val="600"/>
                </a:spcAft>
              </a:pPr>
              <a:t>9</a:t>
            </a:fld>
            <a:endParaRPr lang="es-EC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83BB263-ECFD-452B-A0CF-14EFD814A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9365" y="222729"/>
            <a:ext cx="4550569" cy="44052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/>
              <a:t>COMPOSICIÓN DE LA ACTUAL DE LA AN</a:t>
            </a:r>
            <a:endParaRPr lang="en-US" dirty="0"/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CFF07F12-048C-4995-AD2C-8807019875C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494" t="27072" r="13399" b="17484"/>
          <a:stretch/>
        </p:blipFill>
        <p:spPr>
          <a:xfrm>
            <a:off x="5409437" y="1749962"/>
            <a:ext cx="6172200" cy="3839731"/>
          </a:xfrm>
          <a:prstGeom prst="rect">
            <a:avLst/>
          </a:prstGeom>
        </p:spPr>
      </p:pic>
      <p:sp>
        <p:nvSpPr>
          <p:cNvPr id="25" name="Rectangle 15">
            <a:extLst>
              <a:ext uri="{FF2B5EF4-FFF2-40B4-BE49-F238E27FC236}">
                <a16:creationId xmlns:a16="http://schemas.microsoft.com/office/drawing/2014/main" id="{AE55285E-0B61-4231-BD78-83701406C0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363" y="349266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EC" altLang="es-EC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EC" altLang="es-EC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B1211FE-6FEF-4D6E-B2AA-3AFFEB69EE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59432"/>
              </p:ext>
            </p:extLst>
          </p:nvPr>
        </p:nvGraphicFramePr>
        <p:xfrm>
          <a:off x="686990" y="1017586"/>
          <a:ext cx="4376737" cy="552133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357013">
                  <a:extLst>
                    <a:ext uri="{9D8B030D-6E8A-4147-A177-3AD203B41FA5}">
                      <a16:colId xmlns:a16="http://schemas.microsoft.com/office/drawing/2014/main" val="2801782578"/>
                    </a:ext>
                  </a:extLst>
                </a:gridCol>
                <a:gridCol w="1509862">
                  <a:extLst>
                    <a:ext uri="{9D8B030D-6E8A-4147-A177-3AD203B41FA5}">
                      <a16:colId xmlns:a16="http://schemas.microsoft.com/office/drawing/2014/main" val="2539059456"/>
                    </a:ext>
                  </a:extLst>
                </a:gridCol>
                <a:gridCol w="1509862">
                  <a:extLst>
                    <a:ext uri="{9D8B030D-6E8A-4147-A177-3AD203B41FA5}">
                      <a16:colId xmlns:a16="http://schemas.microsoft.com/office/drawing/2014/main" val="2588530445"/>
                    </a:ext>
                  </a:extLst>
                </a:gridCol>
              </a:tblGrid>
              <a:tr h="391354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b="1" u="none" strike="noStrike" dirty="0">
                          <a:effectLst/>
                        </a:rPr>
                        <a:t>CAL</a:t>
                      </a:r>
                      <a:endParaRPr lang="es-EC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79" marR="5679" marT="5679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b="1" u="none" strike="noStrike" dirty="0">
                          <a:effectLst/>
                        </a:rPr>
                        <a:t>PARTIDO</a:t>
                      </a:r>
                      <a:endParaRPr lang="es-EC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79" marR="5679" marT="5679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b="1" u="none" strike="noStrike" dirty="0">
                          <a:effectLst/>
                        </a:rPr>
                        <a:t>CARGO</a:t>
                      </a:r>
                      <a:endParaRPr lang="es-EC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79" marR="5679" marT="5679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835726"/>
                  </a:ext>
                </a:extLst>
              </a:tr>
              <a:tr h="980633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050" u="none" strike="noStrike" dirty="0">
                          <a:effectLst/>
                        </a:rPr>
                        <a:t>Esperanza Guadalupe Llori Abarca</a:t>
                      </a:r>
                      <a:endParaRPr lang="es-EC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79" marR="5679" marT="56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050" u="none" strike="noStrike" dirty="0">
                          <a:effectLst/>
                        </a:rPr>
                        <a:t>PK</a:t>
                      </a:r>
                      <a:endParaRPr lang="es-EC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79" marR="5679" marT="56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050" u="none" strike="noStrike" dirty="0">
                          <a:effectLst/>
                        </a:rPr>
                        <a:t>PRESIDENTE CAL</a:t>
                      </a:r>
                      <a:endParaRPr lang="es-EC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79" marR="5679" marT="5679" marB="0" anchor="ctr"/>
                </a:tc>
                <a:extLst>
                  <a:ext uri="{0D108BD9-81ED-4DB2-BD59-A6C34878D82A}">
                    <a16:rowId xmlns:a16="http://schemas.microsoft.com/office/drawing/2014/main" val="2521378378"/>
                  </a:ext>
                </a:extLst>
              </a:tr>
              <a:tr h="653755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050" u="none" strike="noStrike" dirty="0">
                          <a:effectLst/>
                        </a:rPr>
                        <a:t>Javier Virgilio Saquicela Espinoza</a:t>
                      </a:r>
                      <a:endParaRPr lang="es-EC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79" marR="5679" marT="5679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050" u="none" strike="noStrike" dirty="0">
                          <a:effectLst/>
                        </a:rPr>
                        <a:t>INDEPENDIENTE</a:t>
                      </a:r>
                      <a:endParaRPr lang="es-EC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79" marR="5679" marT="5679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050" u="none" strike="noStrike" dirty="0">
                          <a:effectLst/>
                        </a:rPr>
                        <a:t>PRIMER VICEPRESIDENTE</a:t>
                      </a:r>
                      <a:endParaRPr lang="es-EC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79" marR="5679" marT="5679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580283"/>
                  </a:ext>
                </a:extLst>
              </a:tr>
              <a:tr h="687111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sng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Yesenia Guamaní </a:t>
                      </a:r>
                      <a:endParaRPr lang="es-EC" sz="1050" b="0" i="0" u="sng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79" marR="5679" marT="56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050" u="none" strike="noStrike" dirty="0">
                          <a:effectLst/>
                        </a:rPr>
                        <a:t>ID</a:t>
                      </a:r>
                      <a:endParaRPr lang="es-EC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79" marR="5679" marT="56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050" u="none" strike="noStrike" dirty="0">
                          <a:effectLst/>
                        </a:rPr>
                        <a:t>SEGUNDA VICEPRESIDENTE</a:t>
                      </a:r>
                      <a:endParaRPr lang="es-EC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79" marR="5679" marT="5679" marB="0" anchor="ctr"/>
                </a:tc>
                <a:extLst>
                  <a:ext uri="{0D108BD9-81ED-4DB2-BD59-A6C34878D82A}">
                    <a16:rowId xmlns:a16="http://schemas.microsoft.com/office/drawing/2014/main" val="1184527262"/>
                  </a:ext>
                </a:extLst>
              </a:tr>
              <a:tr h="727137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050" u="sng" strike="noStrike" dirty="0">
                          <a:effectLst/>
                          <a:hlinkClick r:id="rId3"/>
                        </a:rPr>
                        <a:t>Darwin Stalin Pereira Chamba</a:t>
                      </a:r>
                      <a:endParaRPr lang="es-EC" sz="105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79" marR="5679" marT="5679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050" u="none" strike="noStrike" dirty="0">
                          <a:effectLst/>
                        </a:rPr>
                        <a:t>PK</a:t>
                      </a:r>
                      <a:endParaRPr lang="es-EC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79" marR="5679" marT="5679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050" u="none" strike="noStrike" dirty="0">
                          <a:effectLst/>
                        </a:rPr>
                        <a:t>PRIMER VOCAL</a:t>
                      </a:r>
                      <a:endParaRPr lang="es-EC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79" marR="5679" marT="5679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7827884"/>
                  </a:ext>
                </a:extLst>
              </a:tr>
              <a:tr h="733807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050" u="sng" strike="noStrike">
                          <a:effectLst/>
                          <a:hlinkClick r:id="rId4"/>
                        </a:rPr>
                        <a:t>Nathalie Andrea Arias Arias</a:t>
                      </a:r>
                      <a:endParaRPr lang="es-EC" sz="105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79" marR="5679" marT="56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050" u="none" strike="noStrike">
                          <a:effectLst/>
                        </a:rPr>
                        <a:t>CREO</a:t>
                      </a:r>
                      <a:endParaRPr lang="es-EC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79" marR="5679" marT="56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050" u="none" strike="noStrike" dirty="0">
                          <a:effectLst/>
                        </a:rPr>
                        <a:t>SEGUNDA VOCAL</a:t>
                      </a:r>
                      <a:endParaRPr lang="es-EC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79" marR="5679" marT="5679" marB="0" anchor="ctr"/>
                </a:tc>
                <a:extLst>
                  <a:ext uri="{0D108BD9-81ED-4DB2-BD59-A6C34878D82A}">
                    <a16:rowId xmlns:a16="http://schemas.microsoft.com/office/drawing/2014/main" val="2959918199"/>
                  </a:ext>
                </a:extLst>
              </a:tr>
              <a:tr h="660425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050" u="sng" strike="noStrike" dirty="0">
                          <a:effectLst/>
                          <a:hlinkClick r:id="rId5"/>
                        </a:rPr>
                        <a:t>Ronny </a:t>
                      </a:r>
                      <a:r>
                        <a:rPr lang="es-EC" sz="1050" u="sng" strike="noStrike" dirty="0" err="1">
                          <a:effectLst/>
                          <a:hlinkClick r:id="rId5"/>
                        </a:rPr>
                        <a:t>Aleaga</a:t>
                      </a:r>
                      <a:r>
                        <a:rPr lang="es-EC" sz="1050" u="sng" strike="noStrike" dirty="0">
                          <a:effectLst/>
                          <a:hlinkClick r:id="rId5"/>
                        </a:rPr>
                        <a:t> Santos</a:t>
                      </a:r>
                      <a:endParaRPr lang="es-EC" sz="105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79" marR="5679" marT="5679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050" u="none" strike="noStrike" dirty="0">
                          <a:effectLst/>
                        </a:rPr>
                        <a:t>UNES</a:t>
                      </a:r>
                      <a:endParaRPr lang="es-EC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79" marR="5679" marT="5679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050" u="none" strike="noStrike" dirty="0">
                          <a:effectLst/>
                        </a:rPr>
                        <a:t>TERCER VOCAL</a:t>
                      </a:r>
                      <a:endParaRPr lang="es-EC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79" marR="5679" marT="5679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986039"/>
                  </a:ext>
                </a:extLst>
              </a:tr>
              <a:tr h="687111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050" u="sng" strike="noStrike">
                          <a:effectLst/>
                          <a:hlinkClick r:id="rId6"/>
                        </a:rPr>
                        <a:t>Johanna Nicole Moreira Cordova</a:t>
                      </a:r>
                      <a:endParaRPr lang="es-EC" sz="105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79" marR="5679" marT="56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050" u="none" strike="noStrike">
                          <a:effectLst/>
                        </a:rPr>
                        <a:t>ID</a:t>
                      </a:r>
                      <a:endParaRPr lang="es-EC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79" marR="5679" marT="56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050" u="none" strike="noStrike" dirty="0">
                          <a:effectLst/>
                        </a:rPr>
                        <a:t>CUARTA VOCAL</a:t>
                      </a:r>
                      <a:endParaRPr lang="es-EC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79" marR="5679" marT="5679" marB="0" anchor="ctr"/>
                </a:tc>
                <a:extLst>
                  <a:ext uri="{0D108BD9-81ED-4DB2-BD59-A6C34878D82A}">
                    <a16:rowId xmlns:a16="http://schemas.microsoft.com/office/drawing/2014/main" val="26267684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74856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lantilla CONGOPE [solo lectura]" id="{35D79337-08EF-4E6D-A07D-B8583DD5A919}" vid="{DE210592-152F-4D3F-9A5E-CC05F0DB5E0B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CONGOPE</Template>
  <TotalTime>5704552</TotalTime>
  <Words>760</Words>
  <Application>Microsoft Office PowerPoint</Application>
  <PresentationFormat>Panorámica</PresentationFormat>
  <Paragraphs>154</Paragraphs>
  <Slides>11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de Office</vt:lpstr>
      <vt:lpstr>Comunicación Política</vt:lpstr>
      <vt:lpstr>PRINCIPALES REFORMAS A LAS NORMAS </vt:lpstr>
      <vt:lpstr>Presentación de PowerPoint</vt:lpstr>
      <vt:lpstr>PRINCIPALES REFORMAS A LAS NORMAS </vt:lpstr>
      <vt:lpstr>PRINCIPALES REFORMAS A LAS NORMAS </vt:lpstr>
      <vt:lpstr>PRINCIPALES REFORMAS A LAS NORMAS </vt:lpstr>
      <vt:lpstr>PRINCIPALES REFORMAS A LAS NORMAS </vt:lpstr>
      <vt:lpstr>PROCESO DE CREACIÓN DE NORMAS</vt:lpstr>
      <vt:lpstr>COMPOSICIÓN DE LA ACTUAL DE LA AN</vt:lpstr>
      <vt:lpstr>BANCADAS Y RESPRESENTANTES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Comunicación Política</dc:title>
  <dc:creator>Marcela del Rocio Andino Ramos</dc:creator>
  <cp:lastModifiedBy>Diego Gordillo</cp:lastModifiedBy>
  <cp:revision>792</cp:revision>
  <cp:lastPrinted>2019-01-07T20:24:05Z</cp:lastPrinted>
  <dcterms:created xsi:type="dcterms:W3CDTF">2017-07-20T22:35:52Z</dcterms:created>
  <dcterms:modified xsi:type="dcterms:W3CDTF">2021-11-04T21:16:16Z</dcterms:modified>
</cp:coreProperties>
</file>