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</p:sldMasterIdLst>
  <p:sldIdLst>
    <p:sldId id="260" r:id="rId5"/>
    <p:sldId id="258" r:id="rId6"/>
    <p:sldId id="264" r:id="rId7"/>
    <p:sldId id="263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52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me Salazar" userId="3ff5b857-8e8a-4520-8f8a-a5c0ba4e93d2" providerId="ADAL" clId="{DFE61FEC-6367-4C26-97B0-2EE1E6B6B4C2}"/>
    <pc:docChg chg="custSel modSld">
      <pc:chgData name="Jaime Salazar" userId="3ff5b857-8e8a-4520-8f8a-a5c0ba4e93d2" providerId="ADAL" clId="{DFE61FEC-6367-4C26-97B0-2EE1E6B6B4C2}" dt="2023-04-26T02:05:36.897" v="97" actId="20577"/>
      <pc:docMkLst>
        <pc:docMk/>
      </pc:docMkLst>
      <pc:sldChg chg="modSp mod">
        <pc:chgData name="Jaime Salazar" userId="3ff5b857-8e8a-4520-8f8a-a5c0ba4e93d2" providerId="ADAL" clId="{DFE61FEC-6367-4C26-97B0-2EE1E6B6B4C2}" dt="2023-04-26T02:03:04.707" v="35" actId="20577"/>
        <pc:sldMkLst>
          <pc:docMk/>
          <pc:sldMk cId="2320233776" sldId="267"/>
        </pc:sldMkLst>
        <pc:spChg chg="mod">
          <ac:chgData name="Jaime Salazar" userId="3ff5b857-8e8a-4520-8f8a-a5c0ba4e93d2" providerId="ADAL" clId="{DFE61FEC-6367-4C26-97B0-2EE1E6B6B4C2}" dt="2023-04-26T02:00:31.061" v="0" actId="20577"/>
          <ac:spMkLst>
            <pc:docMk/>
            <pc:sldMk cId="2320233776" sldId="267"/>
            <ac:spMk id="2" creationId="{8B69AAF8-675B-905F-A5BC-1931290B24A1}"/>
          </ac:spMkLst>
        </pc:spChg>
        <pc:spChg chg="mod">
          <ac:chgData name="Jaime Salazar" userId="3ff5b857-8e8a-4520-8f8a-a5c0ba4e93d2" providerId="ADAL" clId="{DFE61FEC-6367-4C26-97B0-2EE1E6B6B4C2}" dt="2023-04-26T02:03:04.707" v="35" actId="20577"/>
          <ac:spMkLst>
            <pc:docMk/>
            <pc:sldMk cId="2320233776" sldId="267"/>
            <ac:spMk id="4" creationId="{F1BCED48-DA64-DF4C-2782-127721E2583C}"/>
          </ac:spMkLst>
        </pc:spChg>
      </pc:sldChg>
      <pc:sldChg chg="modSp mod">
        <pc:chgData name="Jaime Salazar" userId="3ff5b857-8e8a-4520-8f8a-a5c0ba4e93d2" providerId="ADAL" clId="{DFE61FEC-6367-4C26-97B0-2EE1E6B6B4C2}" dt="2023-04-26T02:05:36.897" v="97" actId="20577"/>
        <pc:sldMkLst>
          <pc:docMk/>
          <pc:sldMk cId="1630495362" sldId="268"/>
        </pc:sldMkLst>
        <pc:spChg chg="mod">
          <ac:chgData name="Jaime Salazar" userId="3ff5b857-8e8a-4520-8f8a-a5c0ba4e93d2" providerId="ADAL" clId="{DFE61FEC-6367-4C26-97B0-2EE1E6B6B4C2}" dt="2023-04-26T02:04:50.983" v="66" actId="20577"/>
          <ac:spMkLst>
            <pc:docMk/>
            <pc:sldMk cId="1630495362" sldId="268"/>
            <ac:spMk id="2" creationId="{8B69AAF8-675B-905F-A5BC-1931290B24A1}"/>
          </ac:spMkLst>
        </pc:spChg>
        <pc:spChg chg="mod">
          <ac:chgData name="Jaime Salazar" userId="3ff5b857-8e8a-4520-8f8a-a5c0ba4e93d2" providerId="ADAL" clId="{DFE61FEC-6367-4C26-97B0-2EE1E6B6B4C2}" dt="2023-04-26T02:05:36.897" v="97" actId="20577"/>
          <ac:spMkLst>
            <pc:docMk/>
            <pc:sldMk cId="1630495362" sldId="268"/>
            <ac:spMk id="4" creationId="{F1BCED48-DA64-DF4C-2782-127721E258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7C516-2B88-7D3E-C39A-C2A66C02F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936BFA-5F0B-FAA1-77BB-BD0ACBC16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5CB5EA-C297-2549-D4E0-9C788525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60F50C-C717-A248-5F52-EAB9708D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1C342-A939-087D-6810-9BDC4E2E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056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6C212-1486-AC03-F204-AF499E6B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F0785E-58DE-8B1E-72B9-00FE0434A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C09FBD-2133-FCC3-0C06-FCEC7D49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75DF9E-3F0F-0F98-8D04-06E0E517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5019B9-EAC1-957F-FAB8-29636C2A1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692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AF982F-4AA7-E25C-45DD-1AAD799A9B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0F39B5-7923-D5F5-3D14-ABB99E0DC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485DAA-7A06-7FEC-9671-A10B88E93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8C0E4-2C58-C1D9-281D-F6DD071E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3C3A7-5B73-144E-6D5B-608D41835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92137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F059C-B40C-99A0-CC16-CF61A0585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C61C6F-FCBC-6DD9-F2A0-1800AEB4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1AE16E-1EB5-6C43-30E3-5FB991F5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442141-155B-D1A6-048E-9AE308BB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04055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6823C-E51B-1B48-EE5C-55A36511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0FD8BF-21C5-1291-13EA-91187052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71FE02-3461-C272-93A1-AE16A677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5799AC-4290-A711-E4C3-C050CF03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06419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2C32A-7AC0-A296-DB62-05542F60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F2825D-82B3-FE8E-E571-945E6C53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5C80D9-B8C6-8796-12C9-C9094441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D40D3C-2557-3261-BF15-307B0400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7684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0DD74-4795-E7D4-A69F-2A686197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43B60C-DD7E-9F48-8C3F-8483AF0FB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97755D-02D0-6B05-FAAC-515403E4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4F1B75-A4F0-FED8-7509-9546737B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35DBD2-CB74-1B5B-0413-83617BE6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500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3BAB6-8385-9794-9AC7-6E517F48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8CDA23-EC49-3A79-70D3-4EB608B1C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2C29B-DD04-8100-5616-08BD112C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9526E7-47A4-CECB-54B9-DC818670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81A213-9F5F-4D5F-397A-1284075B8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4745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7A57A-D063-67CD-74AC-0C9B01171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AE1CC-9124-62AB-C401-BCB7E92C7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D7BA44-A9C2-231E-7254-F8775561D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00FB0A-2F9A-E2C4-E538-5EBC2987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1B1A0A-A0B5-90FC-5733-D172DF658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3CE72B-E91C-13DD-6053-27BDDA8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960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268C3-CAD9-8F6C-A82D-DFF84CD68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437C8A-CF4B-FF5F-1799-24BCD716C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125195-A2FF-D712-9DA1-CEA40BD3F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DA352E-A1CB-89E1-7C2C-F1BF7645A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FE9130-BE1A-9D2C-290E-42A6D209D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3AA9C8-30EC-82C0-384D-60387B93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D1F5C9-A0AA-9CD8-5248-1A18C529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4B37F8-F921-57D5-1283-70CDFDE4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04342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6B263-D9FC-8A70-7D14-2FD6A587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869F0BE-267C-DA70-01B9-6EF68884D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743873-B6A4-5C24-F16D-3E944CB0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52BE5D9-CB7C-A641-9900-3BB2F0183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6671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C4EE11-EACC-2B0B-8D66-35C34CF92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BEBC4F-F531-6D7C-EFA6-10EC17B6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005FD8-57FE-AE95-6326-FB4FA19D7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95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651521-A3C7-4D55-95BC-868D1E76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8E5CAC-5498-F035-74C8-F90817645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EE8856-2EFF-E804-4401-461063A6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44F4A7-A4C0-F886-B876-54FBF24D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78D827-B690-1E5A-8C47-EA31B564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FBE40-B8FF-3564-5D03-301F66CB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782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EB0CA-5D93-9A29-B773-EAF02ECED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8C5858-D9E2-9C48-C602-2D5274C6A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40514-C71C-51CE-D34A-2D8BFE60F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2529B5-4806-7038-B64A-762190C1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C6A174-472F-BA97-2015-161194D1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360062-D954-06A9-4581-54377904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8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4AB77-2AC4-04A4-50C4-590D3B19D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063FC2-502D-FD2F-5A32-1864FF64A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6D6A92-2083-6418-8602-D1CE4E5363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89D05-1589-E245-9E43-D390735DAA19}" type="datetimeFigureOut">
              <a:rPr lang="es-EC" smtClean="0"/>
              <a:t>25/4/2023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704A32-E613-C4F7-036C-DE2404CB6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BC0B3-D580-8044-4897-445677E66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3B319-72F1-9E49-AEAE-46180EE9045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39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6456E01-EF7C-9176-A565-B48432CDF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553" y="1871003"/>
            <a:ext cx="9626991" cy="2216926"/>
          </a:xfrm>
        </p:spPr>
        <p:txBody>
          <a:bodyPr>
            <a:normAutofit/>
          </a:bodyPr>
          <a:lstStyle/>
          <a:p>
            <a:r>
              <a:rPr lang="es-EC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s-E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PRESENTACIÓN DE INICIATIVAS </a:t>
            </a:r>
          </a:p>
          <a:p>
            <a:r>
              <a:rPr lang="es-E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entury Gothic" panose="020B0502020202020204" pitchFamily="34" charset="0"/>
              </a:rPr>
              <a:t>Y PROPUESTAS DE REFORMAS NORMATIVAS</a:t>
            </a:r>
            <a:endParaRPr lang="es-EC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B6C8A-A8A5-DC9A-F8A6-1E02BF4B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27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C" sz="3200" b="1" dirty="0">
                <a:latin typeface="Century Gothic" panose="020B0502020202020204" pitchFamily="34" charset="0"/>
              </a:rPr>
              <a:t>Objetivo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456E01-EF7C-9176-A565-B48432CDF8A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448114" y="3067130"/>
            <a:ext cx="9295771" cy="20388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>
                <a:latin typeface="Century Gothic" panose="020B0502020202020204" pitchFamily="34" charset="0"/>
              </a:rPr>
              <a:t>Elaborar y presentar un conjunto de iniciativas normativas que viabilicen el pleno ejercicio de las competencias y funciones de los gobiernos provinciales.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1505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539389A0-7F9D-2F34-E29E-630C0786D08E}"/>
              </a:ext>
            </a:extLst>
          </p:cNvPr>
          <p:cNvSpPr txBox="1">
            <a:spLocks/>
          </p:cNvSpPr>
          <p:nvPr/>
        </p:nvSpPr>
        <p:spPr>
          <a:xfrm>
            <a:off x="2943295" y="360168"/>
            <a:ext cx="6305410" cy="1042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sz="3200" b="1" dirty="0">
                <a:latin typeface="Century Gothic" panose="020B0502020202020204" pitchFamily="34" charset="0"/>
              </a:rPr>
              <a:t>Procedimiento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706822B3-F213-BA4F-D725-C9827B11D024}"/>
              </a:ext>
            </a:extLst>
          </p:cNvPr>
          <p:cNvSpPr txBox="1">
            <a:spLocks/>
          </p:cNvSpPr>
          <p:nvPr/>
        </p:nvSpPr>
        <p:spPr>
          <a:xfrm>
            <a:off x="863028" y="1592493"/>
            <a:ext cx="10561834" cy="4090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Identificación de problemáticas de carácter normativo.</a:t>
            </a:r>
          </a:p>
          <a:p>
            <a:pPr algn="just"/>
            <a:endParaRPr lang="es-ES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Priorización de los resultados.</a:t>
            </a:r>
          </a:p>
          <a:p>
            <a:pPr algn="just"/>
            <a:endParaRPr lang="es-ES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Formulación de propuestas normativas.</a:t>
            </a:r>
          </a:p>
          <a:p>
            <a:pPr algn="just"/>
            <a:endParaRPr lang="es-ES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 tributaria, finanzas públicas y ejercicio de competencias de riego, drenaje y dragado.</a:t>
            </a:r>
            <a:r>
              <a:rPr lang="es-EC" dirty="0"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533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sz="3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Presupuestos prorrogados</a:t>
            </a:r>
            <a:endParaRPr lang="es-EC" sz="32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554804" y="1690687"/>
            <a:ext cx="11137187" cy="3546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problema: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Falta de normativa para la aplicación.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C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 propuesta normativa: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Incluir reglas específicas para la aplicación.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C" sz="2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articipación ciudadana.</a:t>
            </a:r>
          </a:p>
          <a:p>
            <a:pPr algn="just"/>
            <a:endParaRPr lang="es-EC" sz="26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reforma propuesta: 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 ley.</a:t>
            </a:r>
            <a:endParaRPr lang="es-EC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45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Contribución Especial de Mejoras para mantenimiento y mejoramiento vial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527406" y="1690688"/>
            <a:ext cx="10951831" cy="463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problema:</a:t>
            </a:r>
            <a:endParaRPr lang="es-EC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 de claridad sobre la naturaleza jurídica.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Necesidad de armonizar regulación con las existentes sobre recaudación tributaria.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2600" b="1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 propuesta normativa: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 Art. 184 del COOTAD.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Articular normativamente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reforma propuesta: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 ley</a:t>
            </a:r>
          </a:p>
        </p:txBody>
      </p:sp>
    </p:spTree>
    <p:extLst>
      <p:ext uri="{BB962C8B-B14F-4D97-AF65-F5344CB8AC3E}">
        <p14:creationId xmlns:p14="http://schemas.microsoft.com/office/powerpoint/2010/main" val="145328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Ejercicio de potestad tributaria de los GADP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527406" y="1690688"/>
            <a:ext cx="11137187" cy="3996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problema: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 de viabilidad para emitir CEM por obras en vialidad.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 propuesta normativa: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Expedir regulación de CEM para GADP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Sujetos pasivos propietarios de inmuebles beneficiados por las obras.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reforma propuesta: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Proyecto de ley</a:t>
            </a:r>
          </a:p>
        </p:txBody>
      </p:sp>
    </p:spTree>
    <p:extLst>
      <p:ext uri="{BB962C8B-B14F-4D97-AF65-F5344CB8AC3E}">
        <p14:creationId xmlns:p14="http://schemas.microsoft.com/office/powerpoint/2010/main" val="236653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de riego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527406" y="1690688"/>
            <a:ext cx="11137187" cy="3997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problema: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Dependencia de la presentación y aprobación de proyectos ante el gobierno central.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 propuesta normativa: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Adaptar y armonizar legislación secundaria.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Atención al Art. 48 de la Resolución No. 0008-CNC-2011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reforma propuesta: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Proyecto de ley y propuesta de Resolución.</a:t>
            </a:r>
          </a:p>
        </p:txBody>
      </p:sp>
    </p:spTree>
    <p:extLst>
      <p:ext uri="{BB962C8B-B14F-4D97-AF65-F5344CB8AC3E}">
        <p14:creationId xmlns:p14="http://schemas.microsoft.com/office/powerpoint/2010/main" val="232023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9AAF8-675B-905F-A5BC-1931290B2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 de dragado</a:t>
            </a:r>
            <a:endParaRPr lang="es-EC" sz="3000" b="1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1BCED48-DA64-DF4C-2782-127721E2583C}"/>
              </a:ext>
            </a:extLst>
          </p:cNvPr>
          <p:cNvSpPr txBox="1"/>
          <p:nvPr/>
        </p:nvSpPr>
        <p:spPr>
          <a:xfrm>
            <a:off x="838200" y="2070832"/>
            <a:ext cx="10515600" cy="3568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C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Descripción del problema:</a:t>
            </a:r>
            <a:r>
              <a:rPr lang="es-EC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Falta de normativa adecuada que garantice asignación de recursos.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ES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Alcance de la propuesta normativa: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Disposición legal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viabilice la iniciativa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Aclarar el ejercicio y la transferencia de recursos.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6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 de reforma propuesta:</a:t>
            </a:r>
            <a:r>
              <a:rPr lang="es-E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Proyecto de ley</a:t>
            </a:r>
          </a:p>
        </p:txBody>
      </p:sp>
    </p:spTree>
    <p:extLst>
      <p:ext uri="{BB962C8B-B14F-4D97-AF65-F5344CB8AC3E}">
        <p14:creationId xmlns:p14="http://schemas.microsoft.com/office/powerpoint/2010/main" val="163049536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3d04f88-3072-44ec-afc0-5ce1c4d6afd3" xsi:nil="true"/>
    <Detalle xmlns="eb6cfc7d-454b-455c-a802-a19b87e65dbf" xsi:nil="true"/>
    <lcf76f155ced4ddcb4097134ff3c332f xmlns="eb6cfc7d-454b-455c-a802-a19b87e65db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38B344890F56B458CCDBA42876B25ED" ma:contentTypeVersion="15" ma:contentTypeDescription="Crear nuevo documento." ma:contentTypeScope="" ma:versionID="4e2a4d01fafcadc4042d9f63777955d5">
  <xsd:schema xmlns:xsd="http://www.w3.org/2001/XMLSchema" xmlns:xs="http://www.w3.org/2001/XMLSchema" xmlns:p="http://schemas.microsoft.com/office/2006/metadata/properties" xmlns:ns2="83d04f88-3072-44ec-afc0-5ce1c4d6afd3" xmlns:ns3="eb6cfc7d-454b-455c-a802-a19b87e65dbf" targetNamespace="http://schemas.microsoft.com/office/2006/metadata/properties" ma:root="true" ma:fieldsID="47cf1e2e8b92a7d5f7c50eeccd2990ab" ns2:_="" ns3:_="">
    <xsd:import namespace="83d04f88-3072-44ec-afc0-5ce1c4d6afd3"/>
    <xsd:import namespace="eb6cfc7d-454b-455c-a802-a19b87e65db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Detalle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04f88-3072-44ec-afc0-5ce1c4d6afd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4213407-1a04-4077-8b2b-bc930f9577fd}" ma:internalName="TaxCatchAll" ma:showField="CatchAllData" ma:web="83d04f88-3072-44ec-afc0-5ce1c4d6af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6cfc7d-454b-455c-a802-a19b87e65d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talle" ma:index="14" nillable="true" ma:displayName="Detalle" ma:format="Dropdown" ma:internalName="Detalle">
      <xsd:simpleType>
        <xsd:restriction base="dms:Text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38955b43-74cb-4e1d-a3a8-7c2643c9b8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16F211-8EB3-4F50-BC79-467D05E0A89A}">
  <ds:schemaRefs>
    <ds:schemaRef ds:uri="http://purl.org/dc/elements/1.1/"/>
    <ds:schemaRef ds:uri="http://www.w3.org/XML/1998/namespace"/>
    <ds:schemaRef ds:uri="eb6cfc7d-454b-455c-a802-a19b87e65dbf"/>
    <ds:schemaRef ds:uri="83d04f88-3072-44ec-afc0-5ce1c4d6afd3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CA6EC4-E8D0-4DE4-8FAE-5F47B73C74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7AD94D-640D-43EF-B2D6-2294F7EF03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04f88-3072-44ec-afc0-5ce1c4d6afd3"/>
    <ds:schemaRef ds:uri="eb6cfc7d-454b-455c-a802-a19b87e65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319</Words>
  <Application>Microsoft Office PowerPoint</Application>
  <PresentationFormat>Panorámica</PresentationFormat>
  <Paragraphs>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</vt:lpstr>
      <vt:lpstr>2_Tema de Office</vt:lpstr>
      <vt:lpstr>Presentación de PowerPoint</vt:lpstr>
      <vt:lpstr>Objetivo</vt:lpstr>
      <vt:lpstr>Presentación de PowerPoint</vt:lpstr>
      <vt:lpstr>Presupuestos prorrogados</vt:lpstr>
      <vt:lpstr>Contribución Especial de Mejoras para mantenimiento y mejoramiento vial</vt:lpstr>
      <vt:lpstr>Ejercicio de potestad tributaria de los GADP</vt:lpstr>
      <vt:lpstr>Competencia de riego</vt:lpstr>
      <vt:lpstr>Competencia de dragado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Indira Nathaly Cedeño Obando</dc:creator>
  <cp:lastModifiedBy>Jaime Salazar</cp:lastModifiedBy>
  <cp:revision>3</cp:revision>
  <dcterms:created xsi:type="dcterms:W3CDTF">2022-07-27T18:03:27Z</dcterms:created>
  <dcterms:modified xsi:type="dcterms:W3CDTF">2023-04-26T02:05:41Z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0x010100838B344890F56B458CCDBA42876B25ED</vt:lpwstr>
  </property>
  <property fmtid="{D5CDD505-2E9C-101B-9397-08002B2CF9AE}" pid="3" name="MediaServiceImageTags">
    <vt:lpwstr/>
  </property>
</Properties>
</file>