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24D2BF-A106-4062-9604-F62BF0B790AF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2C85F707-3F16-46B6-8040-017AEE07BD46}">
      <dgm:prSet phldrT="[Texto]"/>
      <dgm:spPr/>
      <dgm:t>
        <a:bodyPr/>
        <a:lstStyle/>
        <a:p>
          <a:r>
            <a:rPr lang="es-EC" dirty="0" smtClean="0"/>
            <a:t>Ley de Erradicación de la Violencia contra las Mujeres </a:t>
          </a:r>
          <a:endParaRPr lang="es-EC" dirty="0"/>
        </a:p>
      </dgm:t>
    </dgm:pt>
    <dgm:pt modelId="{D24F1BC1-D5C2-4CEA-B498-4ACDB4459130}" type="parTrans" cxnId="{87E000F7-3EB8-41A9-839E-8FDC0AACD00D}">
      <dgm:prSet/>
      <dgm:spPr/>
      <dgm:t>
        <a:bodyPr/>
        <a:lstStyle/>
        <a:p>
          <a:endParaRPr lang="es-EC"/>
        </a:p>
      </dgm:t>
    </dgm:pt>
    <dgm:pt modelId="{E8DC3B0A-4908-4439-B6FB-35EDF1E41F22}" type="sibTrans" cxnId="{87E000F7-3EB8-41A9-839E-8FDC0AACD00D}">
      <dgm:prSet/>
      <dgm:spPr/>
      <dgm:t>
        <a:bodyPr/>
        <a:lstStyle/>
        <a:p>
          <a:endParaRPr lang="es-EC"/>
        </a:p>
      </dgm:t>
    </dgm:pt>
    <dgm:pt modelId="{213E0866-7277-4577-B655-9E9E0361ED9A}">
      <dgm:prSet phldrT="[Texto]"/>
      <dgm:spPr/>
      <dgm:t>
        <a:bodyPr/>
        <a:lstStyle/>
        <a:p>
          <a:r>
            <a:rPr lang="es-EC" dirty="0" smtClean="0"/>
            <a:t>Red de Viceprefecturas del Ecuador por Territorios libres de violencia de género </a:t>
          </a:r>
          <a:endParaRPr lang="es-EC" dirty="0"/>
        </a:p>
      </dgm:t>
    </dgm:pt>
    <dgm:pt modelId="{33875503-4343-4773-8F32-BC438370AC2B}" type="parTrans" cxnId="{7D1B8202-61B3-422B-9326-3F54CDCAC0B0}">
      <dgm:prSet/>
      <dgm:spPr/>
      <dgm:t>
        <a:bodyPr/>
        <a:lstStyle/>
        <a:p>
          <a:endParaRPr lang="es-EC"/>
        </a:p>
      </dgm:t>
    </dgm:pt>
    <dgm:pt modelId="{703F8FCA-9A85-48A0-AE96-16250B56358D}" type="sibTrans" cxnId="{7D1B8202-61B3-422B-9326-3F54CDCAC0B0}">
      <dgm:prSet/>
      <dgm:spPr/>
      <dgm:t>
        <a:bodyPr/>
        <a:lstStyle/>
        <a:p>
          <a:endParaRPr lang="es-EC"/>
        </a:p>
      </dgm:t>
    </dgm:pt>
    <dgm:pt modelId="{2D4A5500-9808-4883-B9BD-AB72C3119874}">
      <dgm:prSet phldrT="[Texto]"/>
      <dgm:spPr/>
      <dgm:t>
        <a:bodyPr/>
        <a:lstStyle/>
        <a:p>
          <a:r>
            <a:rPr lang="es-EC" dirty="0" smtClean="0"/>
            <a:t>Capacitaciones en contra de todas las formas de Violencia </a:t>
          </a:r>
          <a:endParaRPr lang="es-EC" dirty="0"/>
        </a:p>
      </dgm:t>
    </dgm:pt>
    <dgm:pt modelId="{21712246-50E3-42CE-A942-5791170ADF89}" type="parTrans" cxnId="{2C3883F4-2A2C-43B4-BBE0-2720D5E0C7EB}">
      <dgm:prSet/>
      <dgm:spPr/>
      <dgm:t>
        <a:bodyPr/>
        <a:lstStyle/>
        <a:p>
          <a:endParaRPr lang="es-EC"/>
        </a:p>
      </dgm:t>
    </dgm:pt>
    <dgm:pt modelId="{55E039D9-09E5-43EF-A3D2-A0568C61A74E}" type="sibTrans" cxnId="{2C3883F4-2A2C-43B4-BBE0-2720D5E0C7EB}">
      <dgm:prSet/>
      <dgm:spPr/>
      <dgm:t>
        <a:bodyPr/>
        <a:lstStyle/>
        <a:p>
          <a:endParaRPr lang="es-EC"/>
        </a:p>
      </dgm:t>
    </dgm:pt>
    <dgm:pt modelId="{4421740D-67B0-4B1A-84D1-3DACDE08C7AC}">
      <dgm:prSet/>
      <dgm:spPr/>
      <dgm:t>
        <a:bodyPr/>
        <a:lstStyle/>
        <a:p>
          <a:r>
            <a:rPr lang="es-EC" dirty="0" smtClean="0"/>
            <a:t>Cruzada ante la violencia </a:t>
          </a:r>
          <a:endParaRPr lang="es-EC" dirty="0"/>
        </a:p>
      </dgm:t>
    </dgm:pt>
    <dgm:pt modelId="{60F04026-6816-4F5C-B058-B6B4AEA1BA7D}" type="parTrans" cxnId="{BD252FEC-0787-4764-ABF8-9D613E24C50A}">
      <dgm:prSet/>
      <dgm:spPr/>
      <dgm:t>
        <a:bodyPr/>
        <a:lstStyle/>
        <a:p>
          <a:endParaRPr lang="es-EC"/>
        </a:p>
      </dgm:t>
    </dgm:pt>
    <dgm:pt modelId="{39BC3B34-B39B-42D2-9257-30C0ED865925}" type="sibTrans" cxnId="{BD252FEC-0787-4764-ABF8-9D613E24C50A}">
      <dgm:prSet/>
      <dgm:spPr/>
      <dgm:t>
        <a:bodyPr/>
        <a:lstStyle/>
        <a:p>
          <a:endParaRPr lang="es-EC"/>
        </a:p>
      </dgm:t>
    </dgm:pt>
    <dgm:pt modelId="{ACD2E946-B3F0-44AD-B189-47587475D585}">
      <dgm:prSet/>
      <dgm:spPr/>
      <dgm:t>
        <a:bodyPr/>
        <a:lstStyle/>
        <a:p>
          <a:r>
            <a:rPr lang="es-EC" dirty="0" smtClean="0"/>
            <a:t>Atribuciones Gobiernos Provinciales </a:t>
          </a:r>
          <a:endParaRPr lang="es-EC" dirty="0"/>
        </a:p>
      </dgm:t>
    </dgm:pt>
    <dgm:pt modelId="{00162299-4CE1-48B3-95B3-8C02E82E2656}" type="parTrans" cxnId="{6C2B02D7-D807-4ABA-B661-C4E4CC7AEDB9}">
      <dgm:prSet/>
      <dgm:spPr/>
      <dgm:t>
        <a:bodyPr/>
        <a:lstStyle/>
        <a:p>
          <a:endParaRPr lang="es-EC"/>
        </a:p>
      </dgm:t>
    </dgm:pt>
    <dgm:pt modelId="{4B745AE5-6DF2-4355-AE64-7331FFB9314A}" type="sibTrans" cxnId="{6C2B02D7-D807-4ABA-B661-C4E4CC7AEDB9}">
      <dgm:prSet/>
      <dgm:spPr/>
      <dgm:t>
        <a:bodyPr/>
        <a:lstStyle/>
        <a:p>
          <a:endParaRPr lang="es-EC"/>
        </a:p>
      </dgm:t>
    </dgm:pt>
    <dgm:pt modelId="{3FA09AF0-BE22-4C49-A80A-1C569D0F157F}">
      <dgm:prSet/>
      <dgm:spPr/>
      <dgm:t>
        <a:bodyPr/>
        <a:lstStyle/>
        <a:p>
          <a:r>
            <a:rPr lang="es-EC" dirty="0" smtClean="0"/>
            <a:t>Propuestas a la Ley </a:t>
          </a:r>
          <a:endParaRPr lang="es-EC" dirty="0"/>
        </a:p>
      </dgm:t>
    </dgm:pt>
    <dgm:pt modelId="{5828E67C-5E2F-4FAC-89B1-73A419744BBB}" type="parTrans" cxnId="{E37D43E3-5519-48D2-A3F8-AEECF5D5C31D}">
      <dgm:prSet/>
      <dgm:spPr/>
      <dgm:t>
        <a:bodyPr/>
        <a:lstStyle/>
        <a:p>
          <a:endParaRPr lang="es-EC"/>
        </a:p>
      </dgm:t>
    </dgm:pt>
    <dgm:pt modelId="{DE0F044E-B56D-43D1-86EC-ACE6CE3EA860}" type="sibTrans" cxnId="{E37D43E3-5519-48D2-A3F8-AEECF5D5C31D}">
      <dgm:prSet/>
      <dgm:spPr/>
      <dgm:t>
        <a:bodyPr/>
        <a:lstStyle/>
        <a:p>
          <a:endParaRPr lang="es-EC"/>
        </a:p>
      </dgm:t>
    </dgm:pt>
    <dgm:pt modelId="{29C7013C-238B-406C-9868-1E26394CB6DF}">
      <dgm:prSet/>
      <dgm:spPr/>
      <dgm:t>
        <a:bodyPr/>
        <a:lstStyle/>
        <a:p>
          <a:r>
            <a:rPr lang="es-EC" dirty="0" smtClean="0"/>
            <a:t>Declaraciones contra la violencia de género </a:t>
          </a:r>
          <a:endParaRPr lang="es-EC" dirty="0"/>
        </a:p>
      </dgm:t>
    </dgm:pt>
    <dgm:pt modelId="{2CB2BA09-84AB-4E75-A9C2-CED748348DF5}" type="parTrans" cxnId="{4FBB8BCA-5A18-4D80-A711-B64846714AF9}">
      <dgm:prSet/>
      <dgm:spPr/>
      <dgm:t>
        <a:bodyPr/>
        <a:lstStyle/>
        <a:p>
          <a:endParaRPr lang="es-EC"/>
        </a:p>
      </dgm:t>
    </dgm:pt>
    <dgm:pt modelId="{636DF727-8A3E-4011-AFC0-0AC96779779A}" type="sibTrans" cxnId="{4FBB8BCA-5A18-4D80-A711-B64846714AF9}">
      <dgm:prSet/>
      <dgm:spPr/>
      <dgm:t>
        <a:bodyPr/>
        <a:lstStyle/>
        <a:p>
          <a:endParaRPr lang="es-EC"/>
        </a:p>
      </dgm:t>
    </dgm:pt>
    <dgm:pt modelId="{9BB582AC-C653-4EFC-B9F0-F8FE7D71EF61}">
      <dgm:prSet/>
      <dgm:spPr/>
      <dgm:t>
        <a:bodyPr/>
        <a:lstStyle/>
        <a:p>
          <a:r>
            <a:rPr lang="es-EC" dirty="0" smtClean="0"/>
            <a:t>Instrumentos para la erradicación de la violencia </a:t>
          </a:r>
          <a:endParaRPr lang="es-EC" dirty="0"/>
        </a:p>
      </dgm:t>
    </dgm:pt>
    <dgm:pt modelId="{E30CCBFF-B185-487D-BBA9-EFEE626E854D}" type="parTrans" cxnId="{39130B08-AC16-4F6D-B243-FE23BC025B86}">
      <dgm:prSet/>
      <dgm:spPr/>
      <dgm:t>
        <a:bodyPr/>
        <a:lstStyle/>
        <a:p>
          <a:endParaRPr lang="es-EC"/>
        </a:p>
      </dgm:t>
    </dgm:pt>
    <dgm:pt modelId="{ACFAA94E-1173-4E1D-B77E-E2AE18F9EC61}" type="sibTrans" cxnId="{39130B08-AC16-4F6D-B243-FE23BC025B86}">
      <dgm:prSet/>
      <dgm:spPr/>
      <dgm:t>
        <a:bodyPr/>
        <a:lstStyle/>
        <a:p>
          <a:endParaRPr lang="es-EC"/>
        </a:p>
      </dgm:t>
    </dgm:pt>
    <dgm:pt modelId="{11E1658D-1B81-4A12-8362-4C05B5566F17}">
      <dgm:prSet/>
      <dgm:spPr/>
      <dgm:t>
        <a:bodyPr/>
        <a:lstStyle/>
        <a:p>
          <a:r>
            <a:rPr lang="es-EC" dirty="0" smtClean="0"/>
            <a:t>25 N </a:t>
          </a:r>
          <a:endParaRPr lang="es-EC" dirty="0"/>
        </a:p>
      </dgm:t>
    </dgm:pt>
    <dgm:pt modelId="{5EF1CFDE-01DD-4C68-8F36-3CB54B266511}" type="parTrans" cxnId="{F38D6FBC-7CBE-45D2-9051-E884A98C18F0}">
      <dgm:prSet/>
      <dgm:spPr/>
      <dgm:t>
        <a:bodyPr/>
        <a:lstStyle/>
        <a:p>
          <a:endParaRPr lang="es-EC"/>
        </a:p>
      </dgm:t>
    </dgm:pt>
    <dgm:pt modelId="{CFE09105-6636-4DC8-A219-373E0CB7A1D0}" type="sibTrans" cxnId="{F38D6FBC-7CBE-45D2-9051-E884A98C18F0}">
      <dgm:prSet/>
      <dgm:spPr/>
      <dgm:t>
        <a:bodyPr/>
        <a:lstStyle/>
        <a:p>
          <a:endParaRPr lang="es-EC"/>
        </a:p>
      </dgm:t>
    </dgm:pt>
    <dgm:pt modelId="{1562AB2A-0494-40E5-892C-0C48B785B144}">
      <dgm:prSet/>
      <dgm:spPr/>
      <dgm:t>
        <a:bodyPr/>
        <a:lstStyle/>
        <a:p>
          <a:r>
            <a:rPr lang="es-EC" dirty="0" smtClean="0"/>
            <a:t>8 M </a:t>
          </a:r>
          <a:endParaRPr lang="es-EC" dirty="0"/>
        </a:p>
      </dgm:t>
    </dgm:pt>
    <dgm:pt modelId="{D16AE0CF-441C-469E-AC7F-B32C2A23186C}" type="parTrans" cxnId="{D568AFB4-7D32-4FD7-AD15-2BE0D9940624}">
      <dgm:prSet/>
      <dgm:spPr/>
      <dgm:t>
        <a:bodyPr/>
        <a:lstStyle/>
        <a:p>
          <a:endParaRPr lang="es-EC"/>
        </a:p>
      </dgm:t>
    </dgm:pt>
    <dgm:pt modelId="{1C3DC033-5649-4AA4-8637-A6C1D1C1A77F}" type="sibTrans" cxnId="{D568AFB4-7D32-4FD7-AD15-2BE0D9940624}">
      <dgm:prSet/>
      <dgm:spPr/>
      <dgm:t>
        <a:bodyPr/>
        <a:lstStyle/>
        <a:p>
          <a:endParaRPr lang="es-EC"/>
        </a:p>
      </dgm:t>
    </dgm:pt>
    <dgm:pt modelId="{BBBD9FF8-EF10-4EF4-A317-F8AC6E23DCE6}">
      <dgm:prSet/>
      <dgm:spPr/>
      <dgm:t>
        <a:bodyPr/>
        <a:lstStyle/>
        <a:p>
          <a:r>
            <a:rPr lang="es-EC" dirty="0" smtClean="0"/>
            <a:t>Proceso por territorios libres de violencia </a:t>
          </a:r>
          <a:endParaRPr lang="es-EC" dirty="0"/>
        </a:p>
      </dgm:t>
    </dgm:pt>
    <dgm:pt modelId="{12D4CA29-E435-4D60-AC6D-984A49FAE8DA}" type="parTrans" cxnId="{CD3F27EA-4749-4E47-9579-CCFBFF4D9A7B}">
      <dgm:prSet/>
      <dgm:spPr/>
      <dgm:t>
        <a:bodyPr/>
        <a:lstStyle/>
        <a:p>
          <a:endParaRPr lang="es-EC"/>
        </a:p>
      </dgm:t>
    </dgm:pt>
    <dgm:pt modelId="{A9C300C9-E1CF-4642-A34D-215C27CAF9A3}" type="sibTrans" cxnId="{CD3F27EA-4749-4E47-9579-CCFBFF4D9A7B}">
      <dgm:prSet/>
      <dgm:spPr/>
      <dgm:t>
        <a:bodyPr/>
        <a:lstStyle/>
        <a:p>
          <a:endParaRPr lang="es-EC"/>
        </a:p>
      </dgm:t>
    </dgm:pt>
    <dgm:pt modelId="{2E8A99A1-A0FC-4DD0-AB76-7DD91AD18279}" type="pres">
      <dgm:prSet presAssocID="{5824D2BF-A106-4062-9604-F62BF0B790AF}" presName="diagram" presStyleCnt="0">
        <dgm:presLayoutVars>
          <dgm:dir/>
          <dgm:animLvl val="lvl"/>
          <dgm:resizeHandles val="exact"/>
        </dgm:presLayoutVars>
      </dgm:prSet>
      <dgm:spPr/>
    </dgm:pt>
    <dgm:pt modelId="{A1215735-D900-48A2-B211-6A5A6B4BC76B}" type="pres">
      <dgm:prSet presAssocID="{2C85F707-3F16-46B6-8040-017AEE07BD46}" presName="compNode" presStyleCnt="0"/>
      <dgm:spPr/>
    </dgm:pt>
    <dgm:pt modelId="{0047AE51-362F-4CF3-8561-A9771710A3E3}" type="pres">
      <dgm:prSet presAssocID="{2C85F707-3F16-46B6-8040-017AEE07BD46}" presName="childRect" presStyleLbl="bgAcc1" presStyleIdx="0" presStyleCnt="3" custScaleY="163002" custLinFactNeighborX="-1422" custLinFactNeighborY="-140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211B022-E7B5-47C2-A626-5CEC808FAC8C}" type="pres">
      <dgm:prSet presAssocID="{2C85F707-3F16-46B6-8040-017AEE07BD4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7DEDFE7-6A28-4EED-8D4D-A69D11E87FAF}" type="pres">
      <dgm:prSet presAssocID="{2C85F707-3F16-46B6-8040-017AEE07BD46}" presName="parentRect" presStyleLbl="alignNode1" presStyleIdx="0" presStyleCnt="3" custScaleY="178195" custLinFactY="22491" custLinFactNeighborX="-1422" custLinFactNeighborY="100000"/>
      <dgm:spPr/>
      <dgm:t>
        <a:bodyPr/>
        <a:lstStyle/>
        <a:p>
          <a:endParaRPr lang="es-EC"/>
        </a:p>
      </dgm:t>
    </dgm:pt>
    <dgm:pt modelId="{565F1507-9E4A-4885-8FFA-14D44A0F7BB9}" type="pres">
      <dgm:prSet presAssocID="{2C85F707-3F16-46B6-8040-017AEE07BD46}" presName="adorn" presStyleLbl="fgAccFollowNode1" presStyleIdx="0" presStyleCnt="3"/>
      <dgm:spPr/>
    </dgm:pt>
    <dgm:pt modelId="{0E8A2EBE-F680-4D8F-A3EA-FAE0DBEABB61}" type="pres">
      <dgm:prSet presAssocID="{E8DC3B0A-4908-4439-B6FB-35EDF1E41F22}" presName="sibTrans" presStyleLbl="sibTrans2D1" presStyleIdx="0" presStyleCnt="0"/>
      <dgm:spPr/>
      <dgm:t>
        <a:bodyPr/>
        <a:lstStyle/>
        <a:p>
          <a:endParaRPr lang="es-EC"/>
        </a:p>
      </dgm:t>
    </dgm:pt>
    <dgm:pt modelId="{B69CD85A-2A23-4836-98A1-53BDAA5B9E96}" type="pres">
      <dgm:prSet presAssocID="{213E0866-7277-4577-B655-9E9E0361ED9A}" presName="compNode" presStyleCnt="0"/>
      <dgm:spPr/>
    </dgm:pt>
    <dgm:pt modelId="{1D3ABD06-0726-4352-A6CE-7527AD4991C9}" type="pres">
      <dgm:prSet presAssocID="{213E0866-7277-4577-B655-9E9E0361ED9A}" presName="childRect" presStyleLbl="bgAcc1" presStyleIdx="1" presStyleCnt="3" custScaleY="15894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C27DCCE-3158-4B85-A1E6-018F5B610E32}" type="pres">
      <dgm:prSet presAssocID="{213E0866-7277-4577-B655-9E9E0361ED9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037F73C-7535-401A-BB7F-29EDC779FDFF}" type="pres">
      <dgm:prSet presAssocID="{213E0866-7277-4577-B655-9E9E0361ED9A}" presName="parentRect" presStyleLbl="alignNode1" presStyleIdx="1" presStyleCnt="3" custScaleY="156935" custLinFactY="18167" custLinFactNeighborX="600" custLinFactNeighborY="100000"/>
      <dgm:spPr/>
      <dgm:t>
        <a:bodyPr/>
        <a:lstStyle/>
        <a:p>
          <a:endParaRPr lang="es-EC"/>
        </a:p>
      </dgm:t>
    </dgm:pt>
    <dgm:pt modelId="{332F8657-25EE-4130-960D-A2C11AEB7554}" type="pres">
      <dgm:prSet presAssocID="{213E0866-7277-4577-B655-9E9E0361ED9A}" presName="adorn" presStyleLbl="fgAccFollowNode1" presStyleIdx="1" presStyleCnt="3"/>
      <dgm:spPr/>
    </dgm:pt>
    <dgm:pt modelId="{50A5FAE6-0A22-43C9-B743-4C4A093E32C7}" type="pres">
      <dgm:prSet presAssocID="{703F8FCA-9A85-48A0-AE96-16250B56358D}" presName="sibTrans" presStyleLbl="sibTrans2D1" presStyleIdx="0" presStyleCnt="0"/>
      <dgm:spPr/>
      <dgm:t>
        <a:bodyPr/>
        <a:lstStyle/>
        <a:p>
          <a:endParaRPr lang="es-EC"/>
        </a:p>
      </dgm:t>
    </dgm:pt>
    <dgm:pt modelId="{AA3569E0-6E2C-43FC-8CC9-CB766D721F87}" type="pres">
      <dgm:prSet presAssocID="{2D4A5500-9808-4883-B9BD-AB72C3119874}" presName="compNode" presStyleCnt="0"/>
      <dgm:spPr/>
    </dgm:pt>
    <dgm:pt modelId="{12C874B8-094E-441E-8BC3-F3C4669EE401}" type="pres">
      <dgm:prSet presAssocID="{2D4A5500-9808-4883-B9BD-AB72C3119874}" presName="childRect" presStyleLbl="bgAcc1" presStyleIdx="2" presStyleCnt="3" custScaleY="15156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935AC5D-2F6A-45EA-9BBF-78AC00515744}" type="pres">
      <dgm:prSet presAssocID="{2D4A5500-9808-4883-B9BD-AB72C311987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168A462-1C21-457F-8BE9-E7004D6DB833}" type="pres">
      <dgm:prSet presAssocID="{2D4A5500-9808-4883-B9BD-AB72C3119874}" presName="parentRect" presStyleLbl="alignNode1" presStyleIdx="2" presStyleCnt="3" custScaleY="159667" custLinFactY="15247" custLinFactNeighborX="-351" custLinFactNeighborY="100000"/>
      <dgm:spPr/>
      <dgm:t>
        <a:bodyPr/>
        <a:lstStyle/>
        <a:p>
          <a:endParaRPr lang="es-EC"/>
        </a:p>
      </dgm:t>
    </dgm:pt>
    <dgm:pt modelId="{467379DA-F004-4A1D-9370-8DEC731B3CDB}" type="pres">
      <dgm:prSet presAssocID="{2D4A5500-9808-4883-B9BD-AB72C3119874}" presName="adorn" presStyleLbl="fgAccFollowNode1" presStyleIdx="2" presStyleCnt="3"/>
      <dgm:spPr/>
    </dgm:pt>
  </dgm:ptLst>
  <dgm:cxnLst>
    <dgm:cxn modelId="{81121622-A7B8-4AB3-92FE-6DE814F5D048}" type="presOf" srcId="{213E0866-7277-4577-B655-9E9E0361ED9A}" destId="{E037F73C-7535-401A-BB7F-29EDC779FDFF}" srcOrd="1" destOrd="0" presId="urn:microsoft.com/office/officeart/2005/8/layout/bList2#1"/>
    <dgm:cxn modelId="{0ECEB18A-C47A-41E2-AD89-D74FFD7B9998}" type="presOf" srcId="{E8DC3B0A-4908-4439-B6FB-35EDF1E41F22}" destId="{0E8A2EBE-F680-4D8F-A3EA-FAE0DBEABB61}" srcOrd="0" destOrd="0" presId="urn:microsoft.com/office/officeart/2005/8/layout/bList2#1"/>
    <dgm:cxn modelId="{DE9833D5-6365-4E7F-B852-2CDBC377D1CA}" type="presOf" srcId="{2D4A5500-9808-4883-B9BD-AB72C3119874}" destId="{F168A462-1C21-457F-8BE9-E7004D6DB833}" srcOrd="1" destOrd="0" presId="urn:microsoft.com/office/officeart/2005/8/layout/bList2#1"/>
    <dgm:cxn modelId="{44D71DE2-39F7-4BF4-8AF0-2B8379F35874}" type="presOf" srcId="{5824D2BF-A106-4062-9604-F62BF0B790AF}" destId="{2E8A99A1-A0FC-4DD0-AB76-7DD91AD18279}" srcOrd="0" destOrd="0" presId="urn:microsoft.com/office/officeart/2005/8/layout/bList2#1"/>
    <dgm:cxn modelId="{F38D6FBC-7CBE-45D2-9051-E884A98C18F0}" srcId="{2D4A5500-9808-4883-B9BD-AB72C3119874}" destId="{11E1658D-1B81-4A12-8362-4C05B5566F17}" srcOrd="0" destOrd="0" parTransId="{5EF1CFDE-01DD-4C68-8F36-3CB54B266511}" sibTransId="{CFE09105-6636-4DC8-A219-373E0CB7A1D0}"/>
    <dgm:cxn modelId="{42C69E14-4D90-46B1-9A62-0CD36389BBE5}" type="presOf" srcId="{703F8FCA-9A85-48A0-AE96-16250B56358D}" destId="{50A5FAE6-0A22-43C9-B743-4C4A093E32C7}" srcOrd="0" destOrd="0" presId="urn:microsoft.com/office/officeart/2005/8/layout/bList2#1"/>
    <dgm:cxn modelId="{1C7734A0-7FAE-4CEA-8A0B-67BCEE3263D1}" type="presOf" srcId="{4421740D-67B0-4B1A-84D1-3DACDE08C7AC}" destId="{0047AE51-362F-4CF3-8561-A9771710A3E3}" srcOrd="0" destOrd="0" presId="urn:microsoft.com/office/officeart/2005/8/layout/bList2#1"/>
    <dgm:cxn modelId="{F009CAAD-0202-4F44-9457-E90ADDD16E4F}" type="presOf" srcId="{9BB582AC-C653-4EFC-B9F0-F8FE7D71EF61}" destId="{1D3ABD06-0726-4352-A6CE-7527AD4991C9}" srcOrd="0" destOrd="2" presId="urn:microsoft.com/office/officeart/2005/8/layout/bList2#1"/>
    <dgm:cxn modelId="{86F383B3-6286-46F1-91E4-B5AB5F281AC5}" type="presOf" srcId="{BBBD9FF8-EF10-4EF4-A317-F8AC6E23DCE6}" destId="{12C874B8-094E-441E-8BC3-F3C4669EE401}" srcOrd="0" destOrd="2" presId="urn:microsoft.com/office/officeart/2005/8/layout/bList2#1"/>
    <dgm:cxn modelId="{39130B08-AC16-4F6D-B243-FE23BC025B86}" srcId="{213E0866-7277-4577-B655-9E9E0361ED9A}" destId="{9BB582AC-C653-4EFC-B9F0-F8FE7D71EF61}" srcOrd="2" destOrd="0" parTransId="{E30CCBFF-B185-487D-BBA9-EFEE626E854D}" sibTransId="{ACFAA94E-1173-4E1D-B77E-E2AE18F9EC61}"/>
    <dgm:cxn modelId="{4FBB8BCA-5A18-4D80-A711-B64846714AF9}" srcId="{213E0866-7277-4577-B655-9E9E0361ED9A}" destId="{29C7013C-238B-406C-9868-1E26394CB6DF}" srcOrd="1" destOrd="0" parTransId="{2CB2BA09-84AB-4E75-A9C2-CED748348DF5}" sibTransId="{636DF727-8A3E-4011-AFC0-0AC96779779A}"/>
    <dgm:cxn modelId="{BD35643D-4165-4BFE-82DB-E6BC87DB4C35}" type="presOf" srcId="{11E1658D-1B81-4A12-8362-4C05B5566F17}" destId="{12C874B8-094E-441E-8BC3-F3C4669EE401}" srcOrd="0" destOrd="0" presId="urn:microsoft.com/office/officeart/2005/8/layout/bList2#1"/>
    <dgm:cxn modelId="{7D1B8202-61B3-422B-9326-3F54CDCAC0B0}" srcId="{5824D2BF-A106-4062-9604-F62BF0B790AF}" destId="{213E0866-7277-4577-B655-9E9E0361ED9A}" srcOrd="1" destOrd="0" parTransId="{33875503-4343-4773-8F32-BC438370AC2B}" sibTransId="{703F8FCA-9A85-48A0-AE96-16250B56358D}"/>
    <dgm:cxn modelId="{C78D7E5C-B2D2-45CC-A2A4-99C61383BFA0}" type="presOf" srcId="{1562AB2A-0494-40E5-892C-0C48B785B144}" destId="{12C874B8-094E-441E-8BC3-F3C4669EE401}" srcOrd="0" destOrd="1" presId="urn:microsoft.com/office/officeart/2005/8/layout/bList2#1"/>
    <dgm:cxn modelId="{D0A81FB3-CF8A-450A-9779-72DDCB03A5B1}" type="presOf" srcId="{213E0866-7277-4577-B655-9E9E0361ED9A}" destId="{4C27DCCE-3158-4B85-A1E6-018F5B610E32}" srcOrd="0" destOrd="0" presId="urn:microsoft.com/office/officeart/2005/8/layout/bList2#1"/>
    <dgm:cxn modelId="{C9A00E84-8BF6-432A-8CBF-04331650F1C8}" type="presOf" srcId="{2C85F707-3F16-46B6-8040-017AEE07BD46}" destId="{47DEDFE7-6A28-4EED-8D4D-A69D11E87FAF}" srcOrd="1" destOrd="0" presId="urn:microsoft.com/office/officeart/2005/8/layout/bList2#1"/>
    <dgm:cxn modelId="{6C2B02D7-D807-4ABA-B661-C4E4CC7AEDB9}" srcId="{2C85F707-3F16-46B6-8040-017AEE07BD46}" destId="{ACD2E946-B3F0-44AD-B189-47587475D585}" srcOrd="1" destOrd="0" parTransId="{00162299-4CE1-48B3-95B3-8C02E82E2656}" sibTransId="{4B745AE5-6DF2-4355-AE64-7331FFB9314A}"/>
    <dgm:cxn modelId="{2ECA18EA-2DA3-48CB-884B-BEE2BDEAAF84}" type="presOf" srcId="{3FA09AF0-BE22-4C49-A80A-1C569D0F157F}" destId="{1D3ABD06-0726-4352-A6CE-7527AD4991C9}" srcOrd="0" destOrd="0" presId="urn:microsoft.com/office/officeart/2005/8/layout/bList2#1"/>
    <dgm:cxn modelId="{8A51B74B-9463-440D-B4E4-6C4DCC7A65AF}" type="presOf" srcId="{ACD2E946-B3F0-44AD-B189-47587475D585}" destId="{0047AE51-362F-4CF3-8561-A9771710A3E3}" srcOrd="0" destOrd="1" presId="urn:microsoft.com/office/officeart/2005/8/layout/bList2#1"/>
    <dgm:cxn modelId="{283FBE5E-A86E-409F-9978-A9CECD97391D}" type="presOf" srcId="{2C85F707-3F16-46B6-8040-017AEE07BD46}" destId="{8211B022-E7B5-47C2-A626-5CEC808FAC8C}" srcOrd="0" destOrd="0" presId="urn:microsoft.com/office/officeart/2005/8/layout/bList2#1"/>
    <dgm:cxn modelId="{2C3883F4-2A2C-43B4-BBE0-2720D5E0C7EB}" srcId="{5824D2BF-A106-4062-9604-F62BF0B790AF}" destId="{2D4A5500-9808-4883-B9BD-AB72C3119874}" srcOrd="2" destOrd="0" parTransId="{21712246-50E3-42CE-A942-5791170ADF89}" sibTransId="{55E039D9-09E5-43EF-A3D2-A0568C61A74E}"/>
    <dgm:cxn modelId="{87E000F7-3EB8-41A9-839E-8FDC0AACD00D}" srcId="{5824D2BF-A106-4062-9604-F62BF0B790AF}" destId="{2C85F707-3F16-46B6-8040-017AEE07BD46}" srcOrd="0" destOrd="0" parTransId="{D24F1BC1-D5C2-4CEA-B498-4ACDB4459130}" sibTransId="{E8DC3B0A-4908-4439-B6FB-35EDF1E41F22}"/>
    <dgm:cxn modelId="{D568AFB4-7D32-4FD7-AD15-2BE0D9940624}" srcId="{2D4A5500-9808-4883-B9BD-AB72C3119874}" destId="{1562AB2A-0494-40E5-892C-0C48B785B144}" srcOrd="1" destOrd="0" parTransId="{D16AE0CF-441C-469E-AC7F-B32C2A23186C}" sibTransId="{1C3DC033-5649-4AA4-8637-A6C1D1C1A77F}"/>
    <dgm:cxn modelId="{BD252FEC-0787-4764-ABF8-9D613E24C50A}" srcId="{2C85F707-3F16-46B6-8040-017AEE07BD46}" destId="{4421740D-67B0-4B1A-84D1-3DACDE08C7AC}" srcOrd="0" destOrd="0" parTransId="{60F04026-6816-4F5C-B058-B6B4AEA1BA7D}" sibTransId="{39BC3B34-B39B-42D2-9257-30C0ED865925}"/>
    <dgm:cxn modelId="{CD3F27EA-4749-4E47-9579-CCFBFF4D9A7B}" srcId="{2D4A5500-9808-4883-B9BD-AB72C3119874}" destId="{BBBD9FF8-EF10-4EF4-A317-F8AC6E23DCE6}" srcOrd="2" destOrd="0" parTransId="{12D4CA29-E435-4D60-AC6D-984A49FAE8DA}" sibTransId="{A9C300C9-E1CF-4642-A34D-215C27CAF9A3}"/>
    <dgm:cxn modelId="{133708A3-F69E-4843-AA5E-35C8F517C91A}" type="presOf" srcId="{2D4A5500-9808-4883-B9BD-AB72C3119874}" destId="{A935AC5D-2F6A-45EA-9BBF-78AC00515744}" srcOrd="0" destOrd="0" presId="urn:microsoft.com/office/officeart/2005/8/layout/bList2#1"/>
    <dgm:cxn modelId="{E37D43E3-5519-48D2-A3F8-AEECF5D5C31D}" srcId="{213E0866-7277-4577-B655-9E9E0361ED9A}" destId="{3FA09AF0-BE22-4C49-A80A-1C569D0F157F}" srcOrd="0" destOrd="0" parTransId="{5828E67C-5E2F-4FAC-89B1-73A419744BBB}" sibTransId="{DE0F044E-B56D-43D1-86EC-ACE6CE3EA860}"/>
    <dgm:cxn modelId="{C42DBC45-09E1-4D15-AE5C-1103340414A8}" type="presOf" srcId="{29C7013C-238B-406C-9868-1E26394CB6DF}" destId="{1D3ABD06-0726-4352-A6CE-7527AD4991C9}" srcOrd="0" destOrd="1" presId="urn:microsoft.com/office/officeart/2005/8/layout/bList2#1"/>
    <dgm:cxn modelId="{BDAA71F1-6BFE-42ED-97CC-FC80DA478576}" type="presParOf" srcId="{2E8A99A1-A0FC-4DD0-AB76-7DD91AD18279}" destId="{A1215735-D900-48A2-B211-6A5A6B4BC76B}" srcOrd="0" destOrd="0" presId="urn:microsoft.com/office/officeart/2005/8/layout/bList2#1"/>
    <dgm:cxn modelId="{E8AAD011-8734-41D0-BBFD-3E2EAFA26E08}" type="presParOf" srcId="{A1215735-D900-48A2-B211-6A5A6B4BC76B}" destId="{0047AE51-362F-4CF3-8561-A9771710A3E3}" srcOrd="0" destOrd="0" presId="urn:microsoft.com/office/officeart/2005/8/layout/bList2#1"/>
    <dgm:cxn modelId="{2713A52E-1733-4088-9BF9-B344E4279EB9}" type="presParOf" srcId="{A1215735-D900-48A2-B211-6A5A6B4BC76B}" destId="{8211B022-E7B5-47C2-A626-5CEC808FAC8C}" srcOrd="1" destOrd="0" presId="urn:microsoft.com/office/officeart/2005/8/layout/bList2#1"/>
    <dgm:cxn modelId="{7E8BDE31-9932-45A9-973F-85C8354D255C}" type="presParOf" srcId="{A1215735-D900-48A2-B211-6A5A6B4BC76B}" destId="{47DEDFE7-6A28-4EED-8D4D-A69D11E87FAF}" srcOrd="2" destOrd="0" presId="urn:microsoft.com/office/officeart/2005/8/layout/bList2#1"/>
    <dgm:cxn modelId="{B199B62B-D48F-4489-AF4F-738386018883}" type="presParOf" srcId="{A1215735-D900-48A2-B211-6A5A6B4BC76B}" destId="{565F1507-9E4A-4885-8FFA-14D44A0F7BB9}" srcOrd="3" destOrd="0" presId="urn:microsoft.com/office/officeart/2005/8/layout/bList2#1"/>
    <dgm:cxn modelId="{00378D1F-FCF3-4D7B-97BA-260DD8C7AF79}" type="presParOf" srcId="{2E8A99A1-A0FC-4DD0-AB76-7DD91AD18279}" destId="{0E8A2EBE-F680-4D8F-A3EA-FAE0DBEABB61}" srcOrd="1" destOrd="0" presId="urn:microsoft.com/office/officeart/2005/8/layout/bList2#1"/>
    <dgm:cxn modelId="{53089FAC-CEBB-4404-8791-39B2D89159B1}" type="presParOf" srcId="{2E8A99A1-A0FC-4DD0-AB76-7DD91AD18279}" destId="{B69CD85A-2A23-4836-98A1-53BDAA5B9E96}" srcOrd="2" destOrd="0" presId="urn:microsoft.com/office/officeart/2005/8/layout/bList2#1"/>
    <dgm:cxn modelId="{DF0164A8-AFB9-4736-A990-7ADE1A8B8CFF}" type="presParOf" srcId="{B69CD85A-2A23-4836-98A1-53BDAA5B9E96}" destId="{1D3ABD06-0726-4352-A6CE-7527AD4991C9}" srcOrd="0" destOrd="0" presId="urn:microsoft.com/office/officeart/2005/8/layout/bList2#1"/>
    <dgm:cxn modelId="{72EE5723-0102-4E2C-892D-4B3368664472}" type="presParOf" srcId="{B69CD85A-2A23-4836-98A1-53BDAA5B9E96}" destId="{4C27DCCE-3158-4B85-A1E6-018F5B610E32}" srcOrd="1" destOrd="0" presId="urn:microsoft.com/office/officeart/2005/8/layout/bList2#1"/>
    <dgm:cxn modelId="{3713337B-5674-4B6E-A8D7-6669356A7EB6}" type="presParOf" srcId="{B69CD85A-2A23-4836-98A1-53BDAA5B9E96}" destId="{E037F73C-7535-401A-BB7F-29EDC779FDFF}" srcOrd="2" destOrd="0" presId="urn:microsoft.com/office/officeart/2005/8/layout/bList2#1"/>
    <dgm:cxn modelId="{789F2D33-DAD0-4A0E-A45C-CC5B3CD351EE}" type="presParOf" srcId="{B69CD85A-2A23-4836-98A1-53BDAA5B9E96}" destId="{332F8657-25EE-4130-960D-A2C11AEB7554}" srcOrd="3" destOrd="0" presId="urn:microsoft.com/office/officeart/2005/8/layout/bList2#1"/>
    <dgm:cxn modelId="{586EAAB8-9A8D-46EE-991E-8FCD25D79203}" type="presParOf" srcId="{2E8A99A1-A0FC-4DD0-AB76-7DD91AD18279}" destId="{50A5FAE6-0A22-43C9-B743-4C4A093E32C7}" srcOrd="3" destOrd="0" presId="urn:microsoft.com/office/officeart/2005/8/layout/bList2#1"/>
    <dgm:cxn modelId="{0D752A7B-ED45-436A-9F59-7923DA9350B9}" type="presParOf" srcId="{2E8A99A1-A0FC-4DD0-AB76-7DD91AD18279}" destId="{AA3569E0-6E2C-43FC-8CC9-CB766D721F87}" srcOrd="4" destOrd="0" presId="urn:microsoft.com/office/officeart/2005/8/layout/bList2#1"/>
    <dgm:cxn modelId="{50DB3AA3-278C-45B5-9D9E-E16A668F8F37}" type="presParOf" srcId="{AA3569E0-6E2C-43FC-8CC9-CB766D721F87}" destId="{12C874B8-094E-441E-8BC3-F3C4669EE401}" srcOrd="0" destOrd="0" presId="urn:microsoft.com/office/officeart/2005/8/layout/bList2#1"/>
    <dgm:cxn modelId="{70AE7380-E14D-4BB3-8272-1161A7C6F70F}" type="presParOf" srcId="{AA3569E0-6E2C-43FC-8CC9-CB766D721F87}" destId="{A935AC5D-2F6A-45EA-9BBF-78AC00515744}" srcOrd="1" destOrd="0" presId="urn:microsoft.com/office/officeart/2005/8/layout/bList2#1"/>
    <dgm:cxn modelId="{06D188D2-9972-4201-9DE0-2FD1502499A4}" type="presParOf" srcId="{AA3569E0-6E2C-43FC-8CC9-CB766D721F87}" destId="{F168A462-1C21-457F-8BE9-E7004D6DB833}" srcOrd="2" destOrd="0" presId="urn:microsoft.com/office/officeart/2005/8/layout/bList2#1"/>
    <dgm:cxn modelId="{205FC713-DCEA-4BB2-AFAF-7884DCF817DA}" type="presParOf" srcId="{AA3569E0-6E2C-43FC-8CC9-CB766D721F87}" destId="{467379DA-F004-4A1D-9370-8DEC731B3CDB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91CC1E-C427-4C70-9054-CB99FDAE85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1EDBFB9A-398F-4472-89A8-2199EF5C707C}">
      <dgm:prSet phldrT="[Texto]" custT="1"/>
      <dgm:spPr/>
      <dgm:t>
        <a:bodyPr/>
        <a:lstStyle/>
        <a:p>
          <a:r>
            <a:rPr lang="es-EC" sz="1600" dirty="0" smtClean="0"/>
            <a:t>Caja de Movilidad Humana </a:t>
          </a:r>
          <a:endParaRPr lang="es-EC" sz="1600" dirty="0"/>
        </a:p>
      </dgm:t>
    </dgm:pt>
    <dgm:pt modelId="{190C292E-E6C2-454F-8809-940E2EB3AFEB}" type="parTrans" cxnId="{2C6007F9-90E0-4BF8-A06B-915C68294A27}">
      <dgm:prSet/>
      <dgm:spPr/>
      <dgm:t>
        <a:bodyPr/>
        <a:lstStyle/>
        <a:p>
          <a:endParaRPr lang="es-EC" sz="1600"/>
        </a:p>
      </dgm:t>
    </dgm:pt>
    <dgm:pt modelId="{248FECD3-17FF-4A52-93AC-CBBDC2E4203E}" type="sibTrans" cxnId="{2C6007F9-90E0-4BF8-A06B-915C68294A27}">
      <dgm:prSet/>
      <dgm:spPr/>
      <dgm:t>
        <a:bodyPr/>
        <a:lstStyle/>
        <a:p>
          <a:endParaRPr lang="es-EC" sz="1600"/>
        </a:p>
      </dgm:t>
    </dgm:pt>
    <dgm:pt modelId="{3A34FD81-9AE8-4CE6-BB25-6B000EDF3765}">
      <dgm:prSet phldrT="[Texto]" custT="1"/>
      <dgm:spPr/>
      <dgm:t>
        <a:bodyPr/>
        <a:lstStyle/>
        <a:p>
          <a:r>
            <a:rPr lang="es-EC" sz="1600" dirty="0" smtClean="0"/>
            <a:t>Diagnóstico del Enfoque en los GADP </a:t>
          </a:r>
          <a:endParaRPr lang="es-EC" sz="1600" dirty="0"/>
        </a:p>
      </dgm:t>
    </dgm:pt>
    <dgm:pt modelId="{35F660DC-2A7E-4BDD-B567-0B9EF849B959}" type="parTrans" cxnId="{77761EE9-F041-4AD4-A707-07F7FA77615E}">
      <dgm:prSet/>
      <dgm:spPr/>
      <dgm:t>
        <a:bodyPr/>
        <a:lstStyle/>
        <a:p>
          <a:endParaRPr lang="es-EC" sz="1600"/>
        </a:p>
      </dgm:t>
    </dgm:pt>
    <dgm:pt modelId="{ACFD997C-FED4-40E5-9A6B-AABE2970712F}" type="sibTrans" cxnId="{77761EE9-F041-4AD4-A707-07F7FA77615E}">
      <dgm:prSet/>
      <dgm:spPr/>
      <dgm:t>
        <a:bodyPr/>
        <a:lstStyle/>
        <a:p>
          <a:endParaRPr lang="es-EC" sz="1600"/>
        </a:p>
      </dgm:t>
    </dgm:pt>
    <dgm:pt modelId="{52C3BBB4-D8BB-4289-B8EA-80E3937D07FC}">
      <dgm:prSet phldrT="[Texto]" custT="1"/>
      <dgm:spPr/>
      <dgm:t>
        <a:bodyPr/>
        <a:lstStyle/>
        <a:p>
          <a:r>
            <a:rPr lang="es-EC" sz="1600" dirty="0" smtClean="0"/>
            <a:t>Convenio FLACSO-CONGOPE </a:t>
          </a:r>
          <a:endParaRPr lang="es-EC" sz="1600" dirty="0"/>
        </a:p>
      </dgm:t>
    </dgm:pt>
    <dgm:pt modelId="{857D139D-0569-4F00-97E5-AD7BC51B22A1}" type="parTrans" cxnId="{E4BAF4C9-8C5F-407C-AE35-FBA8933640CE}">
      <dgm:prSet/>
      <dgm:spPr/>
      <dgm:t>
        <a:bodyPr/>
        <a:lstStyle/>
        <a:p>
          <a:endParaRPr lang="es-EC" sz="1600"/>
        </a:p>
      </dgm:t>
    </dgm:pt>
    <dgm:pt modelId="{F35DD439-D7E0-4786-9459-C0D059E46B6C}" type="sibTrans" cxnId="{E4BAF4C9-8C5F-407C-AE35-FBA8933640CE}">
      <dgm:prSet/>
      <dgm:spPr/>
      <dgm:t>
        <a:bodyPr/>
        <a:lstStyle/>
        <a:p>
          <a:endParaRPr lang="es-EC" sz="1600"/>
        </a:p>
      </dgm:t>
    </dgm:pt>
    <dgm:pt modelId="{FAF4C39D-9C6B-46C9-A98F-A48A2BD5ED6D}">
      <dgm:prSet phldrT="[Texto]" custT="1"/>
      <dgm:spPr/>
      <dgm:t>
        <a:bodyPr/>
        <a:lstStyle/>
        <a:p>
          <a:r>
            <a:rPr lang="es-EC" sz="1600" dirty="0" smtClean="0"/>
            <a:t>Investigación del estado del enfoque</a:t>
          </a:r>
          <a:endParaRPr lang="es-EC" sz="1600" dirty="0"/>
        </a:p>
      </dgm:t>
    </dgm:pt>
    <dgm:pt modelId="{DABB782E-27F7-4B9F-A15F-A089A30CB766}" type="parTrans" cxnId="{B1FBB5BF-27AE-434E-956C-F127966EF1D3}">
      <dgm:prSet/>
      <dgm:spPr/>
      <dgm:t>
        <a:bodyPr/>
        <a:lstStyle/>
        <a:p>
          <a:endParaRPr lang="es-EC" sz="1600"/>
        </a:p>
      </dgm:t>
    </dgm:pt>
    <dgm:pt modelId="{04BF5B59-F4D9-4D8B-AB1E-71E83FB8EDC2}" type="sibTrans" cxnId="{B1FBB5BF-27AE-434E-956C-F127966EF1D3}">
      <dgm:prSet/>
      <dgm:spPr/>
      <dgm:t>
        <a:bodyPr/>
        <a:lstStyle/>
        <a:p>
          <a:endParaRPr lang="es-EC" sz="1600"/>
        </a:p>
      </dgm:t>
    </dgm:pt>
    <dgm:pt modelId="{4CC7092A-B507-42FD-91FC-30A78416061A}" type="pres">
      <dgm:prSet presAssocID="{2791CC1E-C427-4C70-9054-CB99FDAE85D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8AD51892-3F31-42F2-885D-29134A4A11C8}" type="pres">
      <dgm:prSet presAssocID="{1EDBFB9A-398F-4472-89A8-2199EF5C707C}" presName="parentText" presStyleLbl="node1" presStyleIdx="0" presStyleCnt="2" custLinFactNeighborY="-322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EE67B47-C263-4E9B-8549-195690B0D70A}" type="pres">
      <dgm:prSet presAssocID="{1EDBFB9A-398F-4472-89A8-2199EF5C707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E1A86B5-D086-404E-B6F8-00A0A04CBDB5}" type="pres">
      <dgm:prSet presAssocID="{52C3BBB4-D8BB-4289-B8EA-80E3937D07FC}" presName="parentText" presStyleLbl="node1" presStyleIdx="1" presStyleCnt="2" custLinFactNeighborX="-1111" custLinFactNeighborY="-811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3794080-CC3F-4DB4-B451-915B77F57144}" type="pres">
      <dgm:prSet presAssocID="{52C3BBB4-D8BB-4289-B8EA-80E3937D07F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867E88BB-162C-42A1-81AC-7B9BB6A9560B}" type="presOf" srcId="{FAF4C39D-9C6B-46C9-A98F-A48A2BD5ED6D}" destId="{D3794080-CC3F-4DB4-B451-915B77F57144}" srcOrd="0" destOrd="0" presId="urn:microsoft.com/office/officeart/2005/8/layout/vList2"/>
    <dgm:cxn modelId="{1F799FFF-4B45-441E-A799-0A22E01AD036}" type="presOf" srcId="{3A34FD81-9AE8-4CE6-BB25-6B000EDF3765}" destId="{4EE67B47-C263-4E9B-8549-195690B0D70A}" srcOrd="0" destOrd="0" presId="urn:microsoft.com/office/officeart/2005/8/layout/vList2"/>
    <dgm:cxn modelId="{BE49D748-566D-4CD1-ADD8-3E249BED9DCE}" type="presOf" srcId="{1EDBFB9A-398F-4472-89A8-2199EF5C707C}" destId="{8AD51892-3F31-42F2-885D-29134A4A11C8}" srcOrd="0" destOrd="0" presId="urn:microsoft.com/office/officeart/2005/8/layout/vList2"/>
    <dgm:cxn modelId="{1599AFB3-5A4B-4053-9D47-B85CEF08812A}" type="presOf" srcId="{2791CC1E-C427-4C70-9054-CB99FDAE85DD}" destId="{4CC7092A-B507-42FD-91FC-30A78416061A}" srcOrd="0" destOrd="0" presId="urn:microsoft.com/office/officeart/2005/8/layout/vList2"/>
    <dgm:cxn modelId="{E4BAF4C9-8C5F-407C-AE35-FBA8933640CE}" srcId="{2791CC1E-C427-4C70-9054-CB99FDAE85DD}" destId="{52C3BBB4-D8BB-4289-B8EA-80E3937D07FC}" srcOrd="1" destOrd="0" parTransId="{857D139D-0569-4F00-97E5-AD7BC51B22A1}" sibTransId="{F35DD439-D7E0-4786-9459-C0D059E46B6C}"/>
    <dgm:cxn modelId="{2C6007F9-90E0-4BF8-A06B-915C68294A27}" srcId="{2791CC1E-C427-4C70-9054-CB99FDAE85DD}" destId="{1EDBFB9A-398F-4472-89A8-2199EF5C707C}" srcOrd="0" destOrd="0" parTransId="{190C292E-E6C2-454F-8809-940E2EB3AFEB}" sibTransId="{248FECD3-17FF-4A52-93AC-CBBDC2E4203E}"/>
    <dgm:cxn modelId="{BAE61222-A09E-4E2A-BF03-ADB4889DB12D}" type="presOf" srcId="{52C3BBB4-D8BB-4289-B8EA-80E3937D07FC}" destId="{0E1A86B5-D086-404E-B6F8-00A0A04CBDB5}" srcOrd="0" destOrd="0" presId="urn:microsoft.com/office/officeart/2005/8/layout/vList2"/>
    <dgm:cxn modelId="{77761EE9-F041-4AD4-A707-07F7FA77615E}" srcId="{1EDBFB9A-398F-4472-89A8-2199EF5C707C}" destId="{3A34FD81-9AE8-4CE6-BB25-6B000EDF3765}" srcOrd="0" destOrd="0" parTransId="{35F660DC-2A7E-4BDD-B567-0B9EF849B959}" sibTransId="{ACFD997C-FED4-40E5-9A6B-AABE2970712F}"/>
    <dgm:cxn modelId="{B1FBB5BF-27AE-434E-956C-F127966EF1D3}" srcId="{52C3BBB4-D8BB-4289-B8EA-80E3937D07FC}" destId="{FAF4C39D-9C6B-46C9-A98F-A48A2BD5ED6D}" srcOrd="0" destOrd="0" parTransId="{DABB782E-27F7-4B9F-A15F-A089A30CB766}" sibTransId="{04BF5B59-F4D9-4D8B-AB1E-71E83FB8EDC2}"/>
    <dgm:cxn modelId="{D68423BE-AEA5-4CDF-9819-AEABBFDCDA3E}" type="presParOf" srcId="{4CC7092A-B507-42FD-91FC-30A78416061A}" destId="{8AD51892-3F31-42F2-885D-29134A4A11C8}" srcOrd="0" destOrd="0" presId="urn:microsoft.com/office/officeart/2005/8/layout/vList2"/>
    <dgm:cxn modelId="{87C501AE-D937-427F-9D94-FA3A84D66F9D}" type="presParOf" srcId="{4CC7092A-B507-42FD-91FC-30A78416061A}" destId="{4EE67B47-C263-4E9B-8549-195690B0D70A}" srcOrd="1" destOrd="0" presId="urn:microsoft.com/office/officeart/2005/8/layout/vList2"/>
    <dgm:cxn modelId="{8DA96DAA-68A7-47EA-9741-F421EB2BA963}" type="presParOf" srcId="{4CC7092A-B507-42FD-91FC-30A78416061A}" destId="{0E1A86B5-D086-404E-B6F8-00A0A04CBDB5}" srcOrd="2" destOrd="0" presId="urn:microsoft.com/office/officeart/2005/8/layout/vList2"/>
    <dgm:cxn modelId="{A8CCD675-C480-46B6-8CE7-B2DD593CCDA2}" type="presParOf" srcId="{4CC7092A-B507-42FD-91FC-30A78416061A}" destId="{D3794080-CC3F-4DB4-B451-915B77F5714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615834-FCDF-43A0-BA26-7F027B1BCC91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EE25B13B-7490-4BFA-AE10-43D2DE5B8300}">
      <dgm:prSet phldrT="[Texto]"/>
      <dgm:spPr/>
      <dgm:t>
        <a:bodyPr/>
        <a:lstStyle/>
        <a:p>
          <a:r>
            <a:rPr lang="es-EC" dirty="0" smtClean="0"/>
            <a:t>Normativa </a:t>
          </a:r>
          <a:endParaRPr lang="es-EC" dirty="0"/>
        </a:p>
      </dgm:t>
    </dgm:pt>
    <dgm:pt modelId="{C072ED9D-EB75-427D-8540-22CECDB12906}" type="parTrans" cxnId="{4489AE9C-AF1D-4BD6-98D4-30BB05A29A96}">
      <dgm:prSet/>
      <dgm:spPr/>
      <dgm:t>
        <a:bodyPr/>
        <a:lstStyle/>
        <a:p>
          <a:endParaRPr lang="es-EC"/>
        </a:p>
      </dgm:t>
    </dgm:pt>
    <dgm:pt modelId="{F19CA821-DA28-4636-B3CC-19BCC7B88912}" type="sibTrans" cxnId="{4489AE9C-AF1D-4BD6-98D4-30BB05A29A96}">
      <dgm:prSet/>
      <dgm:spPr/>
      <dgm:t>
        <a:bodyPr/>
        <a:lstStyle/>
        <a:p>
          <a:endParaRPr lang="es-EC"/>
        </a:p>
      </dgm:t>
    </dgm:pt>
    <dgm:pt modelId="{7FAAC52E-8E55-4312-8D1C-726105D00A8D}">
      <dgm:prSet phldrT="[Texto]"/>
      <dgm:spPr/>
      <dgm:t>
        <a:bodyPr/>
        <a:lstStyle/>
        <a:p>
          <a:r>
            <a:rPr lang="es-EC" dirty="0" smtClean="0"/>
            <a:t>Constitución 2008 </a:t>
          </a:r>
          <a:endParaRPr lang="es-EC" dirty="0"/>
        </a:p>
      </dgm:t>
    </dgm:pt>
    <dgm:pt modelId="{8EE7EC5C-528F-4FC9-B7B9-A7C5A517E0F7}" type="parTrans" cxnId="{94E6239D-0786-4D03-AA9E-AB0F5D41337C}">
      <dgm:prSet/>
      <dgm:spPr/>
      <dgm:t>
        <a:bodyPr/>
        <a:lstStyle/>
        <a:p>
          <a:endParaRPr lang="es-EC"/>
        </a:p>
      </dgm:t>
    </dgm:pt>
    <dgm:pt modelId="{5DE9FBCA-92EF-4F21-897B-F0E22A0C287F}" type="sibTrans" cxnId="{94E6239D-0786-4D03-AA9E-AB0F5D41337C}">
      <dgm:prSet/>
      <dgm:spPr/>
      <dgm:t>
        <a:bodyPr/>
        <a:lstStyle/>
        <a:p>
          <a:endParaRPr lang="es-EC"/>
        </a:p>
      </dgm:t>
    </dgm:pt>
    <dgm:pt modelId="{93017939-107A-422A-9E31-6458A67A311F}">
      <dgm:prSet phldrT="[Texto]"/>
      <dgm:spPr/>
      <dgm:t>
        <a:bodyPr/>
        <a:lstStyle/>
        <a:p>
          <a:r>
            <a:rPr lang="es-EC" dirty="0" smtClean="0"/>
            <a:t>COOTAD </a:t>
          </a:r>
        </a:p>
        <a:p>
          <a:r>
            <a:rPr lang="es-EC" dirty="0" smtClean="0"/>
            <a:t>Ley Amazónica </a:t>
          </a:r>
          <a:endParaRPr lang="es-EC" dirty="0"/>
        </a:p>
      </dgm:t>
    </dgm:pt>
    <dgm:pt modelId="{664C9827-6274-4BB1-906E-6FE53B5B10DD}" type="parTrans" cxnId="{B696BD07-B811-4201-9A18-899626D4EB37}">
      <dgm:prSet/>
      <dgm:spPr/>
      <dgm:t>
        <a:bodyPr/>
        <a:lstStyle/>
        <a:p>
          <a:endParaRPr lang="es-EC"/>
        </a:p>
      </dgm:t>
    </dgm:pt>
    <dgm:pt modelId="{85275A40-1EE8-4AB6-8CF8-068F3F18AC72}" type="sibTrans" cxnId="{B696BD07-B811-4201-9A18-899626D4EB37}">
      <dgm:prSet/>
      <dgm:spPr/>
      <dgm:t>
        <a:bodyPr/>
        <a:lstStyle/>
        <a:p>
          <a:endParaRPr lang="es-EC"/>
        </a:p>
      </dgm:t>
    </dgm:pt>
    <dgm:pt modelId="{5A1A5E67-8A9D-4B4D-BB1E-E1BC6D4DE4DE}">
      <dgm:prSet phldrT="[Texto]"/>
      <dgm:spPr/>
      <dgm:t>
        <a:bodyPr/>
        <a:lstStyle/>
        <a:p>
          <a:r>
            <a:rPr lang="es-EC" dirty="0" smtClean="0"/>
            <a:t>Acciones CONGOPE </a:t>
          </a:r>
          <a:endParaRPr lang="es-EC" dirty="0"/>
        </a:p>
      </dgm:t>
    </dgm:pt>
    <dgm:pt modelId="{E313D5E9-8054-4A42-9B33-C9596349D3F5}" type="parTrans" cxnId="{5FC9396C-4FD2-4E34-B0DE-64618F7026BE}">
      <dgm:prSet/>
      <dgm:spPr/>
      <dgm:t>
        <a:bodyPr/>
        <a:lstStyle/>
        <a:p>
          <a:endParaRPr lang="es-EC"/>
        </a:p>
      </dgm:t>
    </dgm:pt>
    <dgm:pt modelId="{471539BF-3531-4997-9C43-1CB871BE7495}" type="sibTrans" cxnId="{5FC9396C-4FD2-4E34-B0DE-64618F7026BE}">
      <dgm:prSet/>
      <dgm:spPr/>
      <dgm:t>
        <a:bodyPr/>
        <a:lstStyle/>
        <a:p>
          <a:endParaRPr lang="es-EC"/>
        </a:p>
      </dgm:t>
    </dgm:pt>
    <dgm:pt modelId="{FA7FF33F-8291-4A53-ADDC-FD5160E3EFE7}">
      <dgm:prSet phldrT="[Texto]"/>
      <dgm:spPr/>
      <dgm:t>
        <a:bodyPr/>
        <a:lstStyle/>
        <a:p>
          <a:r>
            <a:rPr lang="es-EC" dirty="0" smtClean="0"/>
            <a:t>Diagnóstico </a:t>
          </a:r>
        </a:p>
        <a:p>
          <a:r>
            <a:rPr lang="es-EC" dirty="0" smtClean="0"/>
            <a:t>Indicadores </a:t>
          </a:r>
          <a:endParaRPr lang="es-EC" dirty="0"/>
        </a:p>
      </dgm:t>
    </dgm:pt>
    <dgm:pt modelId="{1A3F1ADB-1F3A-48BE-9388-9A19742D1B1E}" type="parTrans" cxnId="{B968B397-CAC1-487A-8411-E3052515C6C5}">
      <dgm:prSet/>
      <dgm:spPr/>
      <dgm:t>
        <a:bodyPr/>
        <a:lstStyle/>
        <a:p>
          <a:endParaRPr lang="es-EC"/>
        </a:p>
      </dgm:t>
    </dgm:pt>
    <dgm:pt modelId="{23603899-B24F-4172-91A0-2A4DD5B93207}" type="sibTrans" cxnId="{B968B397-CAC1-487A-8411-E3052515C6C5}">
      <dgm:prSet/>
      <dgm:spPr/>
      <dgm:t>
        <a:bodyPr/>
        <a:lstStyle/>
        <a:p>
          <a:endParaRPr lang="es-EC"/>
        </a:p>
      </dgm:t>
    </dgm:pt>
    <dgm:pt modelId="{006E3B8D-9169-4A8C-AD1D-59C25BAE5437}">
      <dgm:prSet phldrT="[Texto]"/>
      <dgm:spPr/>
      <dgm:t>
        <a:bodyPr/>
        <a:lstStyle/>
        <a:p>
          <a:r>
            <a:rPr lang="es-EC" dirty="0" smtClean="0"/>
            <a:t>Mesas de Interculturalidad </a:t>
          </a:r>
        </a:p>
        <a:p>
          <a:r>
            <a:rPr lang="es-EC" dirty="0" smtClean="0"/>
            <a:t>Libro “Territorio, Identidad e Interculturalidad”</a:t>
          </a:r>
          <a:endParaRPr lang="es-EC" dirty="0"/>
        </a:p>
      </dgm:t>
    </dgm:pt>
    <dgm:pt modelId="{980651F6-269A-4DC9-B50B-1D75DCAE6E2A}" type="parTrans" cxnId="{D2A0ECAE-1A3A-4706-B536-A108A765B215}">
      <dgm:prSet/>
      <dgm:spPr/>
      <dgm:t>
        <a:bodyPr/>
        <a:lstStyle/>
        <a:p>
          <a:endParaRPr lang="es-EC"/>
        </a:p>
      </dgm:t>
    </dgm:pt>
    <dgm:pt modelId="{7E69E8E2-AB2B-4AB0-944A-7428556E466D}" type="sibTrans" cxnId="{D2A0ECAE-1A3A-4706-B536-A108A765B215}">
      <dgm:prSet/>
      <dgm:spPr/>
      <dgm:t>
        <a:bodyPr/>
        <a:lstStyle/>
        <a:p>
          <a:endParaRPr lang="es-EC"/>
        </a:p>
      </dgm:t>
    </dgm:pt>
    <dgm:pt modelId="{8E68FD11-E4B8-42CD-AA41-B1EEABA93FFB}" type="pres">
      <dgm:prSet presAssocID="{0A615834-FCDF-43A0-BA26-7F027B1BCC91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DF38FE97-E85B-4B49-B6D5-61F4633B3E17}" type="pres">
      <dgm:prSet presAssocID="{EE25B13B-7490-4BFA-AE10-43D2DE5B8300}" presName="posSpace" presStyleCnt="0"/>
      <dgm:spPr/>
    </dgm:pt>
    <dgm:pt modelId="{46FFABCE-5E16-4623-8C00-EE595BB3CD7C}" type="pres">
      <dgm:prSet presAssocID="{EE25B13B-7490-4BFA-AE10-43D2DE5B8300}" presName="vertFlow" presStyleCnt="0"/>
      <dgm:spPr/>
    </dgm:pt>
    <dgm:pt modelId="{3AAE9641-F6EA-42F0-8071-232BCE49980C}" type="pres">
      <dgm:prSet presAssocID="{EE25B13B-7490-4BFA-AE10-43D2DE5B8300}" presName="topSpace" presStyleCnt="0"/>
      <dgm:spPr/>
    </dgm:pt>
    <dgm:pt modelId="{F68271E8-A831-4E69-8314-382B371E334E}" type="pres">
      <dgm:prSet presAssocID="{EE25B13B-7490-4BFA-AE10-43D2DE5B8300}" presName="firstComp" presStyleCnt="0"/>
      <dgm:spPr/>
    </dgm:pt>
    <dgm:pt modelId="{27CC5169-31BE-455A-9724-260CB0650A52}" type="pres">
      <dgm:prSet presAssocID="{EE25B13B-7490-4BFA-AE10-43D2DE5B8300}" presName="firstChild" presStyleLbl="bgAccFollowNode1" presStyleIdx="0" presStyleCnt="4"/>
      <dgm:spPr/>
      <dgm:t>
        <a:bodyPr/>
        <a:lstStyle/>
        <a:p>
          <a:endParaRPr lang="es-EC"/>
        </a:p>
      </dgm:t>
    </dgm:pt>
    <dgm:pt modelId="{0958BD15-3B20-4263-B50E-4D84782F69BC}" type="pres">
      <dgm:prSet presAssocID="{EE25B13B-7490-4BFA-AE10-43D2DE5B8300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20694BC-59AA-4AAD-B85F-7159EB104EAC}" type="pres">
      <dgm:prSet presAssocID="{93017939-107A-422A-9E31-6458A67A311F}" presName="comp" presStyleCnt="0"/>
      <dgm:spPr/>
    </dgm:pt>
    <dgm:pt modelId="{E15ADFDF-970E-4438-9C86-7552AED7BDDA}" type="pres">
      <dgm:prSet presAssocID="{93017939-107A-422A-9E31-6458A67A311F}" presName="child" presStyleLbl="bgAccFollowNode1" presStyleIdx="1" presStyleCnt="4"/>
      <dgm:spPr/>
      <dgm:t>
        <a:bodyPr/>
        <a:lstStyle/>
        <a:p>
          <a:endParaRPr lang="es-EC"/>
        </a:p>
      </dgm:t>
    </dgm:pt>
    <dgm:pt modelId="{604BBCF2-F7F9-4020-8895-0560D7552972}" type="pres">
      <dgm:prSet presAssocID="{93017939-107A-422A-9E31-6458A67A311F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76968AA-B949-4C97-95EE-A5A124B72F47}" type="pres">
      <dgm:prSet presAssocID="{EE25B13B-7490-4BFA-AE10-43D2DE5B8300}" presName="negSpace" presStyleCnt="0"/>
      <dgm:spPr/>
    </dgm:pt>
    <dgm:pt modelId="{42A72C81-B042-418E-B2EA-0EF934A28DDF}" type="pres">
      <dgm:prSet presAssocID="{EE25B13B-7490-4BFA-AE10-43D2DE5B8300}" presName="circle" presStyleLbl="node1" presStyleIdx="0" presStyleCnt="2"/>
      <dgm:spPr/>
      <dgm:t>
        <a:bodyPr/>
        <a:lstStyle/>
        <a:p>
          <a:endParaRPr lang="es-EC"/>
        </a:p>
      </dgm:t>
    </dgm:pt>
    <dgm:pt modelId="{736FECB0-3EF3-44E4-8F54-963A0DC173D5}" type="pres">
      <dgm:prSet presAssocID="{F19CA821-DA28-4636-B3CC-19BCC7B88912}" presName="transSpace" presStyleCnt="0"/>
      <dgm:spPr/>
    </dgm:pt>
    <dgm:pt modelId="{BA387E0B-64C5-4D18-8055-1A989C571D3C}" type="pres">
      <dgm:prSet presAssocID="{5A1A5E67-8A9D-4B4D-BB1E-E1BC6D4DE4DE}" presName="posSpace" presStyleCnt="0"/>
      <dgm:spPr/>
    </dgm:pt>
    <dgm:pt modelId="{B97260A4-C782-4CD5-A5D5-1EE46BD6D556}" type="pres">
      <dgm:prSet presAssocID="{5A1A5E67-8A9D-4B4D-BB1E-E1BC6D4DE4DE}" presName="vertFlow" presStyleCnt="0"/>
      <dgm:spPr/>
    </dgm:pt>
    <dgm:pt modelId="{43537A9A-3F66-48DA-B5BE-59BFD39CDDDE}" type="pres">
      <dgm:prSet presAssocID="{5A1A5E67-8A9D-4B4D-BB1E-E1BC6D4DE4DE}" presName="topSpace" presStyleCnt="0"/>
      <dgm:spPr/>
    </dgm:pt>
    <dgm:pt modelId="{736E4C5B-FED6-45C2-8786-B725FC15C51F}" type="pres">
      <dgm:prSet presAssocID="{5A1A5E67-8A9D-4B4D-BB1E-E1BC6D4DE4DE}" presName="firstComp" presStyleCnt="0"/>
      <dgm:spPr/>
    </dgm:pt>
    <dgm:pt modelId="{25E65775-F9A7-4CD6-BC55-C0AFA7A63DDF}" type="pres">
      <dgm:prSet presAssocID="{5A1A5E67-8A9D-4B4D-BB1E-E1BC6D4DE4DE}" presName="firstChild" presStyleLbl="bgAccFollowNode1" presStyleIdx="2" presStyleCnt="4"/>
      <dgm:spPr/>
      <dgm:t>
        <a:bodyPr/>
        <a:lstStyle/>
        <a:p>
          <a:endParaRPr lang="es-EC"/>
        </a:p>
      </dgm:t>
    </dgm:pt>
    <dgm:pt modelId="{280513A0-9AEB-4589-B9B3-8EB5ACBE98EA}" type="pres">
      <dgm:prSet presAssocID="{5A1A5E67-8A9D-4B4D-BB1E-E1BC6D4DE4DE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B61D3AE-1C65-4AB4-BA1C-1A742822C7EC}" type="pres">
      <dgm:prSet presAssocID="{006E3B8D-9169-4A8C-AD1D-59C25BAE5437}" presName="comp" presStyleCnt="0"/>
      <dgm:spPr/>
    </dgm:pt>
    <dgm:pt modelId="{A04F3660-EA9B-4E10-B62B-3ABF816A62DC}" type="pres">
      <dgm:prSet presAssocID="{006E3B8D-9169-4A8C-AD1D-59C25BAE5437}" presName="child" presStyleLbl="bgAccFollowNode1" presStyleIdx="3" presStyleCnt="4"/>
      <dgm:spPr/>
      <dgm:t>
        <a:bodyPr/>
        <a:lstStyle/>
        <a:p>
          <a:endParaRPr lang="es-EC"/>
        </a:p>
      </dgm:t>
    </dgm:pt>
    <dgm:pt modelId="{AF25D968-E66C-4960-9C2C-CE334E74C637}" type="pres">
      <dgm:prSet presAssocID="{006E3B8D-9169-4A8C-AD1D-59C25BAE5437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C527124-7E3C-4F2E-AA79-76009E688EA0}" type="pres">
      <dgm:prSet presAssocID="{5A1A5E67-8A9D-4B4D-BB1E-E1BC6D4DE4DE}" presName="negSpace" presStyleCnt="0"/>
      <dgm:spPr/>
    </dgm:pt>
    <dgm:pt modelId="{7C7CFF5E-66C0-47C1-9FA8-247E8C7F14A8}" type="pres">
      <dgm:prSet presAssocID="{5A1A5E67-8A9D-4B4D-BB1E-E1BC6D4DE4DE}" presName="circle" presStyleLbl="node1" presStyleIdx="1" presStyleCnt="2"/>
      <dgm:spPr/>
      <dgm:t>
        <a:bodyPr/>
        <a:lstStyle/>
        <a:p>
          <a:endParaRPr lang="es-EC"/>
        </a:p>
      </dgm:t>
    </dgm:pt>
  </dgm:ptLst>
  <dgm:cxnLst>
    <dgm:cxn modelId="{D5043E07-D134-479B-9F60-8069FB6587A3}" type="presOf" srcId="{006E3B8D-9169-4A8C-AD1D-59C25BAE5437}" destId="{AF25D968-E66C-4960-9C2C-CE334E74C637}" srcOrd="1" destOrd="0" presId="urn:microsoft.com/office/officeart/2005/8/layout/hList9"/>
    <dgm:cxn modelId="{BD5AF3DD-85F2-4A1A-97DD-FE773A8511B6}" type="presOf" srcId="{FA7FF33F-8291-4A53-ADDC-FD5160E3EFE7}" destId="{280513A0-9AEB-4589-B9B3-8EB5ACBE98EA}" srcOrd="1" destOrd="0" presId="urn:microsoft.com/office/officeart/2005/8/layout/hList9"/>
    <dgm:cxn modelId="{17F93878-AD79-4B0E-A784-3A4A599A7D82}" type="presOf" srcId="{EE25B13B-7490-4BFA-AE10-43D2DE5B8300}" destId="{42A72C81-B042-418E-B2EA-0EF934A28DDF}" srcOrd="0" destOrd="0" presId="urn:microsoft.com/office/officeart/2005/8/layout/hList9"/>
    <dgm:cxn modelId="{FC5489F2-163A-4619-9E38-99A93F7C8E8D}" type="presOf" srcId="{0A615834-FCDF-43A0-BA26-7F027B1BCC91}" destId="{8E68FD11-E4B8-42CD-AA41-B1EEABA93FFB}" srcOrd="0" destOrd="0" presId="urn:microsoft.com/office/officeart/2005/8/layout/hList9"/>
    <dgm:cxn modelId="{B9A45DD0-3582-4574-9DF0-A224BD7C0BE1}" type="presOf" srcId="{7FAAC52E-8E55-4312-8D1C-726105D00A8D}" destId="{0958BD15-3B20-4263-B50E-4D84782F69BC}" srcOrd="1" destOrd="0" presId="urn:microsoft.com/office/officeart/2005/8/layout/hList9"/>
    <dgm:cxn modelId="{B968B397-CAC1-487A-8411-E3052515C6C5}" srcId="{5A1A5E67-8A9D-4B4D-BB1E-E1BC6D4DE4DE}" destId="{FA7FF33F-8291-4A53-ADDC-FD5160E3EFE7}" srcOrd="0" destOrd="0" parTransId="{1A3F1ADB-1F3A-48BE-9388-9A19742D1B1E}" sibTransId="{23603899-B24F-4172-91A0-2A4DD5B93207}"/>
    <dgm:cxn modelId="{B696BD07-B811-4201-9A18-899626D4EB37}" srcId="{EE25B13B-7490-4BFA-AE10-43D2DE5B8300}" destId="{93017939-107A-422A-9E31-6458A67A311F}" srcOrd="1" destOrd="0" parTransId="{664C9827-6274-4BB1-906E-6FE53B5B10DD}" sibTransId="{85275A40-1EE8-4AB6-8CF8-068F3F18AC72}"/>
    <dgm:cxn modelId="{B7E9669D-83AD-403D-ABFB-4400F2D88090}" type="presOf" srcId="{5A1A5E67-8A9D-4B4D-BB1E-E1BC6D4DE4DE}" destId="{7C7CFF5E-66C0-47C1-9FA8-247E8C7F14A8}" srcOrd="0" destOrd="0" presId="urn:microsoft.com/office/officeart/2005/8/layout/hList9"/>
    <dgm:cxn modelId="{33B3FF35-49BB-4A3A-8F8E-D7CF6F4B9CE3}" type="presOf" srcId="{93017939-107A-422A-9E31-6458A67A311F}" destId="{604BBCF2-F7F9-4020-8895-0560D7552972}" srcOrd="1" destOrd="0" presId="urn:microsoft.com/office/officeart/2005/8/layout/hList9"/>
    <dgm:cxn modelId="{4489AE9C-AF1D-4BD6-98D4-30BB05A29A96}" srcId="{0A615834-FCDF-43A0-BA26-7F027B1BCC91}" destId="{EE25B13B-7490-4BFA-AE10-43D2DE5B8300}" srcOrd="0" destOrd="0" parTransId="{C072ED9D-EB75-427D-8540-22CECDB12906}" sibTransId="{F19CA821-DA28-4636-B3CC-19BCC7B88912}"/>
    <dgm:cxn modelId="{7C345376-F81F-4FA7-9C58-3DF4723A7E44}" type="presOf" srcId="{7FAAC52E-8E55-4312-8D1C-726105D00A8D}" destId="{27CC5169-31BE-455A-9724-260CB0650A52}" srcOrd="0" destOrd="0" presId="urn:microsoft.com/office/officeart/2005/8/layout/hList9"/>
    <dgm:cxn modelId="{ED2BFC43-725C-41F3-A19A-9A4F5B2364A2}" type="presOf" srcId="{93017939-107A-422A-9E31-6458A67A311F}" destId="{E15ADFDF-970E-4438-9C86-7552AED7BDDA}" srcOrd="0" destOrd="0" presId="urn:microsoft.com/office/officeart/2005/8/layout/hList9"/>
    <dgm:cxn modelId="{82387E45-0060-4189-9632-8674AA4288E4}" type="presOf" srcId="{006E3B8D-9169-4A8C-AD1D-59C25BAE5437}" destId="{A04F3660-EA9B-4E10-B62B-3ABF816A62DC}" srcOrd="0" destOrd="0" presId="urn:microsoft.com/office/officeart/2005/8/layout/hList9"/>
    <dgm:cxn modelId="{841016FD-FB78-4CA6-B547-F6A8D2BF4B35}" type="presOf" srcId="{FA7FF33F-8291-4A53-ADDC-FD5160E3EFE7}" destId="{25E65775-F9A7-4CD6-BC55-C0AFA7A63DDF}" srcOrd="0" destOrd="0" presId="urn:microsoft.com/office/officeart/2005/8/layout/hList9"/>
    <dgm:cxn modelId="{D2A0ECAE-1A3A-4706-B536-A108A765B215}" srcId="{5A1A5E67-8A9D-4B4D-BB1E-E1BC6D4DE4DE}" destId="{006E3B8D-9169-4A8C-AD1D-59C25BAE5437}" srcOrd="1" destOrd="0" parTransId="{980651F6-269A-4DC9-B50B-1D75DCAE6E2A}" sibTransId="{7E69E8E2-AB2B-4AB0-944A-7428556E466D}"/>
    <dgm:cxn modelId="{94E6239D-0786-4D03-AA9E-AB0F5D41337C}" srcId="{EE25B13B-7490-4BFA-AE10-43D2DE5B8300}" destId="{7FAAC52E-8E55-4312-8D1C-726105D00A8D}" srcOrd="0" destOrd="0" parTransId="{8EE7EC5C-528F-4FC9-B7B9-A7C5A517E0F7}" sibTransId="{5DE9FBCA-92EF-4F21-897B-F0E22A0C287F}"/>
    <dgm:cxn modelId="{5FC9396C-4FD2-4E34-B0DE-64618F7026BE}" srcId="{0A615834-FCDF-43A0-BA26-7F027B1BCC91}" destId="{5A1A5E67-8A9D-4B4D-BB1E-E1BC6D4DE4DE}" srcOrd="1" destOrd="0" parTransId="{E313D5E9-8054-4A42-9B33-C9596349D3F5}" sibTransId="{471539BF-3531-4997-9C43-1CB871BE7495}"/>
    <dgm:cxn modelId="{D0B909B5-4E00-4304-818A-242845684E35}" type="presParOf" srcId="{8E68FD11-E4B8-42CD-AA41-B1EEABA93FFB}" destId="{DF38FE97-E85B-4B49-B6D5-61F4633B3E17}" srcOrd="0" destOrd="0" presId="urn:microsoft.com/office/officeart/2005/8/layout/hList9"/>
    <dgm:cxn modelId="{41DB6376-F2D8-4C8B-B4A4-F09285B4BEF3}" type="presParOf" srcId="{8E68FD11-E4B8-42CD-AA41-B1EEABA93FFB}" destId="{46FFABCE-5E16-4623-8C00-EE595BB3CD7C}" srcOrd="1" destOrd="0" presId="urn:microsoft.com/office/officeart/2005/8/layout/hList9"/>
    <dgm:cxn modelId="{733296CF-4EF4-4BA0-AFD1-B8DBD3AF147B}" type="presParOf" srcId="{46FFABCE-5E16-4623-8C00-EE595BB3CD7C}" destId="{3AAE9641-F6EA-42F0-8071-232BCE49980C}" srcOrd="0" destOrd="0" presId="urn:microsoft.com/office/officeart/2005/8/layout/hList9"/>
    <dgm:cxn modelId="{138E1EB5-FB85-4DC8-884E-20B447DFE563}" type="presParOf" srcId="{46FFABCE-5E16-4623-8C00-EE595BB3CD7C}" destId="{F68271E8-A831-4E69-8314-382B371E334E}" srcOrd="1" destOrd="0" presId="urn:microsoft.com/office/officeart/2005/8/layout/hList9"/>
    <dgm:cxn modelId="{810AE5FF-A661-45C7-9DEB-2F9CC21134B0}" type="presParOf" srcId="{F68271E8-A831-4E69-8314-382B371E334E}" destId="{27CC5169-31BE-455A-9724-260CB0650A52}" srcOrd="0" destOrd="0" presId="urn:microsoft.com/office/officeart/2005/8/layout/hList9"/>
    <dgm:cxn modelId="{07669C5F-DF0A-4903-8B16-BA5D877DEC9C}" type="presParOf" srcId="{F68271E8-A831-4E69-8314-382B371E334E}" destId="{0958BD15-3B20-4263-B50E-4D84782F69BC}" srcOrd="1" destOrd="0" presId="urn:microsoft.com/office/officeart/2005/8/layout/hList9"/>
    <dgm:cxn modelId="{88D95801-DDAF-4A46-98EC-DE1CF126CC98}" type="presParOf" srcId="{46FFABCE-5E16-4623-8C00-EE595BB3CD7C}" destId="{A20694BC-59AA-4AAD-B85F-7159EB104EAC}" srcOrd="2" destOrd="0" presId="urn:microsoft.com/office/officeart/2005/8/layout/hList9"/>
    <dgm:cxn modelId="{306F6860-CECF-42BC-B138-F3154C6E9267}" type="presParOf" srcId="{A20694BC-59AA-4AAD-B85F-7159EB104EAC}" destId="{E15ADFDF-970E-4438-9C86-7552AED7BDDA}" srcOrd="0" destOrd="0" presId="urn:microsoft.com/office/officeart/2005/8/layout/hList9"/>
    <dgm:cxn modelId="{CC3F1530-72DC-411E-88D1-04443D43ECF3}" type="presParOf" srcId="{A20694BC-59AA-4AAD-B85F-7159EB104EAC}" destId="{604BBCF2-F7F9-4020-8895-0560D7552972}" srcOrd="1" destOrd="0" presId="urn:microsoft.com/office/officeart/2005/8/layout/hList9"/>
    <dgm:cxn modelId="{EE63FC74-554B-4944-830A-C566E91059C0}" type="presParOf" srcId="{8E68FD11-E4B8-42CD-AA41-B1EEABA93FFB}" destId="{D76968AA-B949-4C97-95EE-A5A124B72F47}" srcOrd="2" destOrd="0" presId="urn:microsoft.com/office/officeart/2005/8/layout/hList9"/>
    <dgm:cxn modelId="{179F777E-C74E-42B6-9CCB-97B2B60565C3}" type="presParOf" srcId="{8E68FD11-E4B8-42CD-AA41-B1EEABA93FFB}" destId="{42A72C81-B042-418E-B2EA-0EF934A28DDF}" srcOrd="3" destOrd="0" presId="urn:microsoft.com/office/officeart/2005/8/layout/hList9"/>
    <dgm:cxn modelId="{B0BF3B51-C810-449F-9BDB-ED6B973819E3}" type="presParOf" srcId="{8E68FD11-E4B8-42CD-AA41-B1EEABA93FFB}" destId="{736FECB0-3EF3-44E4-8F54-963A0DC173D5}" srcOrd="4" destOrd="0" presId="urn:microsoft.com/office/officeart/2005/8/layout/hList9"/>
    <dgm:cxn modelId="{9063BE7D-FFCF-4976-8591-8B108B9F39A6}" type="presParOf" srcId="{8E68FD11-E4B8-42CD-AA41-B1EEABA93FFB}" destId="{BA387E0B-64C5-4D18-8055-1A989C571D3C}" srcOrd="5" destOrd="0" presId="urn:microsoft.com/office/officeart/2005/8/layout/hList9"/>
    <dgm:cxn modelId="{9B37FCC2-2A84-4F4A-BCBD-700F0523D669}" type="presParOf" srcId="{8E68FD11-E4B8-42CD-AA41-B1EEABA93FFB}" destId="{B97260A4-C782-4CD5-A5D5-1EE46BD6D556}" srcOrd="6" destOrd="0" presId="urn:microsoft.com/office/officeart/2005/8/layout/hList9"/>
    <dgm:cxn modelId="{7C6370CE-CAE2-40A3-A347-2C13BCC00B7C}" type="presParOf" srcId="{B97260A4-C782-4CD5-A5D5-1EE46BD6D556}" destId="{43537A9A-3F66-48DA-B5BE-59BFD39CDDDE}" srcOrd="0" destOrd="0" presId="urn:microsoft.com/office/officeart/2005/8/layout/hList9"/>
    <dgm:cxn modelId="{1C8CC38C-B9D6-46B5-8350-7CBC53AE44EB}" type="presParOf" srcId="{B97260A4-C782-4CD5-A5D5-1EE46BD6D556}" destId="{736E4C5B-FED6-45C2-8786-B725FC15C51F}" srcOrd="1" destOrd="0" presId="urn:microsoft.com/office/officeart/2005/8/layout/hList9"/>
    <dgm:cxn modelId="{C263ED74-2DDC-46A2-83BE-23FE9C119963}" type="presParOf" srcId="{736E4C5B-FED6-45C2-8786-B725FC15C51F}" destId="{25E65775-F9A7-4CD6-BC55-C0AFA7A63DDF}" srcOrd="0" destOrd="0" presId="urn:microsoft.com/office/officeart/2005/8/layout/hList9"/>
    <dgm:cxn modelId="{89278719-282D-4938-A130-EC013D241839}" type="presParOf" srcId="{736E4C5B-FED6-45C2-8786-B725FC15C51F}" destId="{280513A0-9AEB-4589-B9B3-8EB5ACBE98EA}" srcOrd="1" destOrd="0" presId="urn:microsoft.com/office/officeart/2005/8/layout/hList9"/>
    <dgm:cxn modelId="{AEA1485E-E706-4B8D-9F20-B111991D99EC}" type="presParOf" srcId="{B97260A4-C782-4CD5-A5D5-1EE46BD6D556}" destId="{4B61D3AE-1C65-4AB4-BA1C-1A742822C7EC}" srcOrd="2" destOrd="0" presId="urn:microsoft.com/office/officeart/2005/8/layout/hList9"/>
    <dgm:cxn modelId="{00C6C1C5-FA99-4307-AF44-BB456856ABD5}" type="presParOf" srcId="{4B61D3AE-1C65-4AB4-BA1C-1A742822C7EC}" destId="{A04F3660-EA9B-4E10-B62B-3ABF816A62DC}" srcOrd="0" destOrd="0" presId="urn:microsoft.com/office/officeart/2005/8/layout/hList9"/>
    <dgm:cxn modelId="{909764F0-4AF9-49AF-9D35-155BEAA1E3C1}" type="presParOf" srcId="{4B61D3AE-1C65-4AB4-BA1C-1A742822C7EC}" destId="{AF25D968-E66C-4960-9C2C-CE334E74C637}" srcOrd="1" destOrd="0" presId="urn:microsoft.com/office/officeart/2005/8/layout/hList9"/>
    <dgm:cxn modelId="{2E8E6951-ABB4-4187-8F63-3DF0A027E128}" type="presParOf" srcId="{8E68FD11-E4B8-42CD-AA41-B1EEABA93FFB}" destId="{AC527124-7E3C-4F2E-AA79-76009E688EA0}" srcOrd="7" destOrd="0" presId="urn:microsoft.com/office/officeart/2005/8/layout/hList9"/>
    <dgm:cxn modelId="{A87F9E20-EBE6-4943-8047-887A393DAB55}" type="presParOf" srcId="{8E68FD11-E4B8-42CD-AA41-B1EEABA93FFB}" destId="{7C7CFF5E-66C0-47C1-9FA8-247E8C7F14A8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DC1B7F-DA8E-4993-9333-56E211DA6618}" type="doc">
      <dgm:prSet loTypeId="urn:microsoft.com/office/officeart/2005/8/layout/hList2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4731F872-269F-42BA-9841-A79EADE10D97}">
      <dgm:prSet phldrT="[Texto]"/>
      <dgm:spPr/>
      <dgm:t>
        <a:bodyPr/>
        <a:lstStyle/>
        <a:p>
          <a:r>
            <a:rPr lang="es-EC" dirty="0" smtClean="0"/>
            <a:t>Género </a:t>
          </a:r>
          <a:endParaRPr lang="es-EC" dirty="0"/>
        </a:p>
      </dgm:t>
    </dgm:pt>
    <dgm:pt modelId="{AF0525A7-D9F5-47D3-A2D5-5062A6E3E9E3}" type="parTrans" cxnId="{6B39195A-573A-4B4B-8504-1C006CEEFAC8}">
      <dgm:prSet/>
      <dgm:spPr/>
      <dgm:t>
        <a:bodyPr/>
        <a:lstStyle/>
        <a:p>
          <a:endParaRPr lang="es-EC"/>
        </a:p>
      </dgm:t>
    </dgm:pt>
    <dgm:pt modelId="{BBFA59EC-E1AB-4838-AFC9-B5B00062EE83}" type="sibTrans" cxnId="{6B39195A-573A-4B4B-8504-1C006CEEFAC8}">
      <dgm:prSet/>
      <dgm:spPr/>
      <dgm:t>
        <a:bodyPr/>
        <a:lstStyle/>
        <a:p>
          <a:endParaRPr lang="es-EC"/>
        </a:p>
      </dgm:t>
    </dgm:pt>
    <dgm:pt modelId="{C94644B9-4D2B-4AE2-AC0B-5853FEDBBA14}">
      <dgm:prSet phldrT="[Texto]" custT="1"/>
      <dgm:spPr/>
      <dgm:t>
        <a:bodyPr/>
        <a:lstStyle/>
        <a:p>
          <a:endParaRPr lang="es-EC" sz="1600" dirty="0"/>
        </a:p>
      </dgm:t>
    </dgm:pt>
    <dgm:pt modelId="{24B934DD-6072-4D44-BCB6-236E00446D85}" type="parTrans" cxnId="{9C4C39FA-0DD1-46D1-8FAB-2EEFFCDC2FCB}">
      <dgm:prSet/>
      <dgm:spPr/>
      <dgm:t>
        <a:bodyPr/>
        <a:lstStyle/>
        <a:p>
          <a:endParaRPr lang="es-EC"/>
        </a:p>
      </dgm:t>
    </dgm:pt>
    <dgm:pt modelId="{2C658AA4-64F8-4727-872A-0571C2C9749F}" type="sibTrans" cxnId="{9C4C39FA-0DD1-46D1-8FAB-2EEFFCDC2FCB}">
      <dgm:prSet/>
      <dgm:spPr/>
      <dgm:t>
        <a:bodyPr/>
        <a:lstStyle/>
        <a:p>
          <a:endParaRPr lang="es-EC"/>
        </a:p>
      </dgm:t>
    </dgm:pt>
    <dgm:pt modelId="{EEB163E1-3A08-4BA3-B9B0-FE7EE329B37F}">
      <dgm:prSet phldrT="[Texto]" custT="1"/>
      <dgm:spPr/>
      <dgm:t>
        <a:bodyPr/>
        <a:lstStyle/>
        <a:p>
          <a:r>
            <a:rPr lang="es-EC" sz="1600" dirty="0" smtClean="0"/>
            <a:t>Ordenanzas y Modelo de Gestión</a:t>
          </a:r>
          <a:endParaRPr lang="es-EC" sz="1600" dirty="0"/>
        </a:p>
      </dgm:t>
    </dgm:pt>
    <dgm:pt modelId="{DDEB74B3-1157-4AAB-9D15-C12581E6EA3C}" type="parTrans" cxnId="{5794F035-FDC0-4CC1-B283-EDE28177C951}">
      <dgm:prSet/>
      <dgm:spPr/>
      <dgm:t>
        <a:bodyPr/>
        <a:lstStyle/>
        <a:p>
          <a:endParaRPr lang="es-EC"/>
        </a:p>
      </dgm:t>
    </dgm:pt>
    <dgm:pt modelId="{EA0F5355-3455-466F-90BD-56D7FD6759C6}" type="sibTrans" cxnId="{5794F035-FDC0-4CC1-B283-EDE28177C951}">
      <dgm:prSet/>
      <dgm:spPr/>
      <dgm:t>
        <a:bodyPr/>
        <a:lstStyle/>
        <a:p>
          <a:endParaRPr lang="es-EC"/>
        </a:p>
      </dgm:t>
    </dgm:pt>
    <dgm:pt modelId="{47C7034A-A1A8-45BE-9E58-893A43149E29}">
      <dgm:prSet phldrT="[Texto]"/>
      <dgm:spPr/>
      <dgm:t>
        <a:bodyPr/>
        <a:lstStyle/>
        <a:p>
          <a:r>
            <a:rPr lang="es-EC" dirty="0" smtClean="0"/>
            <a:t>Movilidad Humana </a:t>
          </a:r>
          <a:endParaRPr lang="es-EC" dirty="0"/>
        </a:p>
      </dgm:t>
    </dgm:pt>
    <dgm:pt modelId="{516F1A93-9903-4603-B790-CC0203620C75}" type="parTrans" cxnId="{01E440DC-E356-489B-BC69-0144461637E4}">
      <dgm:prSet/>
      <dgm:spPr/>
      <dgm:t>
        <a:bodyPr/>
        <a:lstStyle/>
        <a:p>
          <a:endParaRPr lang="es-EC"/>
        </a:p>
      </dgm:t>
    </dgm:pt>
    <dgm:pt modelId="{A697A380-B041-4311-BC12-2900057D001E}" type="sibTrans" cxnId="{01E440DC-E356-489B-BC69-0144461637E4}">
      <dgm:prSet/>
      <dgm:spPr/>
      <dgm:t>
        <a:bodyPr/>
        <a:lstStyle/>
        <a:p>
          <a:endParaRPr lang="es-EC"/>
        </a:p>
      </dgm:t>
    </dgm:pt>
    <dgm:pt modelId="{58E3A4D5-BAD9-4565-93EA-61169F2E1D39}">
      <dgm:prSet phldrT="[Texto]"/>
      <dgm:spPr/>
      <dgm:t>
        <a:bodyPr/>
        <a:lstStyle/>
        <a:p>
          <a:r>
            <a:rPr lang="es-EC" dirty="0" smtClean="0"/>
            <a:t>Modelo de Gestión en Movilidad Humana </a:t>
          </a:r>
          <a:endParaRPr lang="es-EC" dirty="0"/>
        </a:p>
      </dgm:t>
    </dgm:pt>
    <dgm:pt modelId="{0F412FC8-6C9B-440C-BDA7-E29C48B913DD}" type="parTrans" cxnId="{F765DFC7-3E1B-4BFD-99AD-6B7E3502ED45}">
      <dgm:prSet/>
      <dgm:spPr/>
      <dgm:t>
        <a:bodyPr/>
        <a:lstStyle/>
        <a:p>
          <a:endParaRPr lang="es-EC"/>
        </a:p>
      </dgm:t>
    </dgm:pt>
    <dgm:pt modelId="{E3ACE781-7DA1-4D05-9A8A-2142F3FBD0CF}" type="sibTrans" cxnId="{F765DFC7-3E1B-4BFD-99AD-6B7E3502ED45}">
      <dgm:prSet/>
      <dgm:spPr/>
      <dgm:t>
        <a:bodyPr/>
        <a:lstStyle/>
        <a:p>
          <a:endParaRPr lang="es-EC"/>
        </a:p>
      </dgm:t>
    </dgm:pt>
    <dgm:pt modelId="{ED9E98C2-18E7-4CA3-A17D-3802F5D20E6C}">
      <dgm:prSet phldrT="[Texto]"/>
      <dgm:spPr/>
      <dgm:t>
        <a:bodyPr/>
        <a:lstStyle/>
        <a:p>
          <a:r>
            <a:rPr lang="es-EC" dirty="0" smtClean="0"/>
            <a:t>Intercambio de Experiencias </a:t>
          </a:r>
          <a:endParaRPr lang="es-EC" dirty="0"/>
        </a:p>
      </dgm:t>
    </dgm:pt>
    <dgm:pt modelId="{F02F41CC-1ECB-45D8-A725-E613844839C8}" type="parTrans" cxnId="{1C91C6A6-0B46-4533-A3A1-8CD6B7387A45}">
      <dgm:prSet/>
      <dgm:spPr/>
      <dgm:t>
        <a:bodyPr/>
        <a:lstStyle/>
        <a:p>
          <a:endParaRPr lang="es-EC"/>
        </a:p>
      </dgm:t>
    </dgm:pt>
    <dgm:pt modelId="{DCE22C83-82ED-4F66-8EEC-8AA810F5EE57}" type="sibTrans" cxnId="{1C91C6A6-0B46-4533-A3A1-8CD6B7387A45}">
      <dgm:prSet/>
      <dgm:spPr/>
      <dgm:t>
        <a:bodyPr/>
        <a:lstStyle/>
        <a:p>
          <a:endParaRPr lang="es-EC"/>
        </a:p>
      </dgm:t>
    </dgm:pt>
    <dgm:pt modelId="{B5FF1F45-2BF0-4EB1-AE1F-C327F20D383A}">
      <dgm:prSet phldrT="[Texto]"/>
      <dgm:spPr/>
      <dgm:t>
        <a:bodyPr/>
        <a:lstStyle/>
        <a:p>
          <a:r>
            <a:rPr lang="es-EC" dirty="0" smtClean="0"/>
            <a:t>Interculturalidad </a:t>
          </a:r>
          <a:endParaRPr lang="es-EC" dirty="0"/>
        </a:p>
      </dgm:t>
    </dgm:pt>
    <dgm:pt modelId="{FBB60C5D-066B-4E73-A8F7-94D020E9E1F6}" type="parTrans" cxnId="{38F579B7-E549-4F87-8E07-1C952536E64B}">
      <dgm:prSet/>
      <dgm:spPr/>
      <dgm:t>
        <a:bodyPr/>
        <a:lstStyle/>
        <a:p>
          <a:endParaRPr lang="es-EC"/>
        </a:p>
      </dgm:t>
    </dgm:pt>
    <dgm:pt modelId="{708C2ED8-A484-401B-8A5B-DDF1E5319AC0}" type="sibTrans" cxnId="{38F579B7-E549-4F87-8E07-1C952536E64B}">
      <dgm:prSet/>
      <dgm:spPr/>
      <dgm:t>
        <a:bodyPr/>
        <a:lstStyle/>
        <a:p>
          <a:endParaRPr lang="es-EC"/>
        </a:p>
      </dgm:t>
    </dgm:pt>
    <dgm:pt modelId="{7EAF4255-18AB-4FB8-BE88-0472E12FCAC4}">
      <dgm:prSet phldrT="[Texto]"/>
      <dgm:spPr/>
      <dgm:t>
        <a:bodyPr/>
        <a:lstStyle/>
        <a:p>
          <a:r>
            <a:rPr lang="es-EC" dirty="0" smtClean="0"/>
            <a:t>Gobierno Abierto </a:t>
          </a:r>
          <a:endParaRPr lang="es-EC" dirty="0"/>
        </a:p>
      </dgm:t>
    </dgm:pt>
    <dgm:pt modelId="{EA1E96B5-22B9-4289-BB3A-1D55245417EC}" type="parTrans" cxnId="{36E7D5F8-9042-49A8-97D0-10452124F945}">
      <dgm:prSet/>
      <dgm:spPr/>
      <dgm:t>
        <a:bodyPr/>
        <a:lstStyle/>
        <a:p>
          <a:endParaRPr lang="es-EC"/>
        </a:p>
      </dgm:t>
    </dgm:pt>
    <dgm:pt modelId="{E972009C-B007-4391-B4F2-0B7C25CC2C64}" type="sibTrans" cxnId="{36E7D5F8-9042-49A8-97D0-10452124F945}">
      <dgm:prSet/>
      <dgm:spPr/>
      <dgm:t>
        <a:bodyPr/>
        <a:lstStyle/>
        <a:p>
          <a:endParaRPr lang="es-EC"/>
        </a:p>
      </dgm:t>
    </dgm:pt>
    <dgm:pt modelId="{65EEFD1B-437C-4BEF-88DD-394F9A465DF8}">
      <dgm:prSet phldrT="[Texto]"/>
      <dgm:spPr/>
      <dgm:t>
        <a:bodyPr/>
        <a:lstStyle/>
        <a:p>
          <a:r>
            <a:rPr lang="es-EC" dirty="0" smtClean="0"/>
            <a:t>Vinculación con los idiomas oficiales del país </a:t>
          </a:r>
          <a:endParaRPr lang="es-EC" dirty="0"/>
        </a:p>
      </dgm:t>
    </dgm:pt>
    <dgm:pt modelId="{73812D77-4345-471E-8E09-4DCCB2CAB64A}" type="parTrans" cxnId="{25DB0278-429E-4924-B0F3-C8FE84BAB14D}">
      <dgm:prSet/>
      <dgm:spPr/>
      <dgm:t>
        <a:bodyPr/>
        <a:lstStyle/>
        <a:p>
          <a:endParaRPr lang="es-EC"/>
        </a:p>
      </dgm:t>
    </dgm:pt>
    <dgm:pt modelId="{91D88120-6265-4544-AED6-C1D26DDFE896}" type="sibTrans" cxnId="{25DB0278-429E-4924-B0F3-C8FE84BAB14D}">
      <dgm:prSet/>
      <dgm:spPr/>
      <dgm:t>
        <a:bodyPr/>
        <a:lstStyle/>
        <a:p>
          <a:endParaRPr lang="es-EC"/>
        </a:p>
      </dgm:t>
    </dgm:pt>
    <dgm:pt modelId="{30FF0540-E6DD-4829-8100-1A90482FCEA7}">
      <dgm:prSet phldrT="[Texto]" custT="1"/>
      <dgm:spPr/>
      <dgm:t>
        <a:bodyPr/>
        <a:lstStyle/>
        <a:p>
          <a:r>
            <a:rPr lang="es-EC" sz="1600" dirty="0" smtClean="0"/>
            <a:t>Diagnóstico de denuncias </a:t>
          </a:r>
          <a:endParaRPr lang="es-EC" sz="1600" dirty="0"/>
        </a:p>
      </dgm:t>
    </dgm:pt>
    <dgm:pt modelId="{3A2654B9-9033-4CE7-AE99-F708C0526946}" type="parTrans" cxnId="{9F1BE69B-42D0-4FF3-9092-01BE476EB7BB}">
      <dgm:prSet/>
      <dgm:spPr/>
      <dgm:t>
        <a:bodyPr/>
        <a:lstStyle/>
        <a:p>
          <a:endParaRPr lang="es-EC"/>
        </a:p>
      </dgm:t>
    </dgm:pt>
    <dgm:pt modelId="{3968A329-96A7-4709-8A2A-EE207F3CC812}" type="sibTrans" cxnId="{9F1BE69B-42D0-4FF3-9092-01BE476EB7BB}">
      <dgm:prSet/>
      <dgm:spPr/>
      <dgm:t>
        <a:bodyPr/>
        <a:lstStyle/>
        <a:p>
          <a:endParaRPr lang="es-EC"/>
        </a:p>
      </dgm:t>
    </dgm:pt>
    <dgm:pt modelId="{D3BB4809-CBE9-43A6-A90C-8F6147099315}">
      <dgm:prSet phldrT="[Texto]" custT="1"/>
      <dgm:spPr/>
      <dgm:t>
        <a:bodyPr/>
        <a:lstStyle/>
        <a:p>
          <a:r>
            <a:rPr lang="es-EC" sz="1600" dirty="0" smtClean="0"/>
            <a:t>Sistema de Participación Ciudadana </a:t>
          </a:r>
          <a:endParaRPr lang="es-EC" sz="1600" dirty="0"/>
        </a:p>
      </dgm:t>
    </dgm:pt>
    <dgm:pt modelId="{32F43563-5D93-43E0-B379-CC0273D2D0C3}" type="parTrans" cxnId="{CEDECB64-4BE2-4945-950D-AD28C0DFD66F}">
      <dgm:prSet/>
      <dgm:spPr/>
      <dgm:t>
        <a:bodyPr/>
        <a:lstStyle/>
        <a:p>
          <a:endParaRPr lang="es-EC"/>
        </a:p>
      </dgm:t>
    </dgm:pt>
    <dgm:pt modelId="{EE1DAD9C-0C81-419E-890C-F857AC7E3B5F}" type="sibTrans" cxnId="{CEDECB64-4BE2-4945-950D-AD28C0DFD66F}">
      <dgm:prSet/>
      <dgm:spPr/>
      <dgm:t>
        <a:bodyPr/>
        <a:lstStyle/>
        <a:p>
          <a:endParaRPr lang="es-EC"/>
        </a:p>
      </dgm:t>
    </dgm:pt>
    <dgm:pt modelId="{CAFD38AA-C8C9-42A1-A512-5E28D367FAFB}">
      <dgm:prSet phldrT="[Texto]" custT="1"/>
      <dgm:spPr/>
      <dgm:t>
        <a:bodyPr/>
        <a:lstStyle/>
        <a:p>
          <a:r>
            <a:rPr lang="es-EC" sz="1600" dirty="0" smtClean="0"/>
            <a:t>Casas de Acogida </a:t>
          </a:r>
          <a:endParaRPr lang="es-EC" sz="1600" dirty="0"/>
        </a:p>
      </dgm:t>
    </dgm:pt>
    <dgm:pt modelId="{28A2CF4A-1865-4FCD-82AE-679D434A0972}" type="parTrans" cxnId="{C5E7592B-2E81-4ED7-BAD5-9B9FE13D7C65}">
      <dgm:prSet/>
      <dgm:spPr/>
      <dgm:t>
        <a:bodyPr/>
        <a:lstStyle/>
        <a:p>
          <a:endParaRPr lang="es-EC"/>
        </a:p>
      </dgm:t>
    </dgm:pt>
    <dgm:pt modelId="{C616B215-FD21-4685-99C9-0502B7F8D00B}" type="sibTrans" cxnId="{C5E7592B-2E81-4ED7-BAD5-9B9FE13D7C65}">
      <dgm:prSet/>
      <dgm:spPr/>
      <dgm:t>
        <a:bodyPr/>
        <a:lstStyle/>
        <a:p>
          <a:endParaRPr lang="es-EC"/>
        </a:p>
      </dgm:t>
    </dgm:pt>
    <dgm:pt modelId="{797FD131-C690-4AC7-9252-528C2B98BB88}">
      <dgm:prSet phldrT="[Texto]" custT="1"/>
      <dgm:spPr/>
      <dgm:t>
        <a:bodyPr/>
        <a:lstStyle/>
        <a:p>
          <a:r>
            <a:rPr lang="es-EC" sz="1600" dirty="0" smtClean="0"/>
            <a:t>Presupuesto en género</a:t>
          </a:r>
          <a:endParaRPr lang="es-EC" sz="1600" dirty="0"/>
        </a:p>
      </dgm:t>
    </dgm:pt>
    <dgm:pt modelId="{25859365-46E4-4FEF-BD78-FAEED789CE51}" type="parTrans" cxnId="{362F7C89-11D0-4610-A3FB-F05866E21057}">
      <dgm:prSet/>
      <dgm:spPr/>
      <dgm:t>
        <a:bodyPr/>
        <a:lstStyle/>
        <a:p>
          <a:endParaRPr lang="es-EC"/>
        </a:p>
      </dgm:t>
    </dgm:pt>
    <dgm:pt modelId="{3F3D3185-0B66-4295-9447-B5C2D0003C7A}" type="sibTrans" cxnId="{362F7C89-11D0-4610-A3FB-F05866E21057}">
      <dgm:prSet/>
      <dgm:spPr/>
      <dgm:t>
        <a:bodyPr/>
        <a:lstStyle/>
        <a:p>
          <a:endParaRPr lang="es-EC"/>
        </a:p>
      </dgm:t>
    </dgm:pt>
    <dgm:pt modelId="{7DF6A26A-52FB-4617-A1F2-5BA9BBB1670A}">
      <dgm:prSet phldrT="[Texto]" custT="1"/>
      <dgm:spPr/>
      <dgm:t>
        <a:bodyPr/>
        <a:lstStyle/>
        <a:p>
          <a:r>
            <a:rPr lang="es-EC" sz="1600" dirty="0" smtClean="0"/>
            <a:t>Rutas de atención </a:t>
          </a:r>
          <a:endParaRPr lang="es-EC" sz="1600" dirty="0"/>
        </a:p>
      </dgm:t>
    </dgm:pt>
    <dgm:pt modelId="{431D386C-7E8A-4257-80F7-19C79F99A066}" type="parTrans" cxnId="{1135CD8A-C3E5-46F8-AB94-49E0AA6A0981}">
      <dgm:prSet/>
      <dgm:spPr/>
      <dgm:t>
        <a:bodyPr/>
        <a:lstStyle/>
        <a:p>
          <a:endParaRPr lang="es-EC"/>
        </a:p>
      </dgm:t>
    </dgm:pt>
    <dgm:pt modelId="{0365BCB7-A9F6-4C7E-858C-22501AC3D8C7}" type="sibTrans" cxnId="{1135CD8A-C3E5-46F8-AB94-49E0AA6A0981}">
      <dgm:prSet/>
      <dgm:spPr/>
      <dgm:t>
        <a:bodyPr/>
        <a:lstStyle/>
        <a:p>
          <a:endParaRPr lang="es-EC"/>
        </a:p>
      </dgm:t>
    </dgm:pt>
    <dgm:pt modelId="{46FEB9F0-D20B-4A58-8730-41B47570BD7F}">
      <dgm:prSet phldrT="[Texto]" custT="1"/>
      <dgm:spPr/>
      <dgm:t>
        <a:bodyPr/>
        <a:lstStyle/>
        <a:p>
          <a:r>
            <a:rPr lang="es-EC" sz="1600" dirty="0" smtClean="0"/>
            <a:t>Cooperación Internacional- ODS 5 </a:t>
          </a:r>
          <a:endParaRPr lang="es-EC" sz="1600" dirty="0"/>
        </a:p>
      </dgm:t>
    </dgm:pt>
    <dgm:pt modelId="{1398C222-17DB-4774-9A2A-41CFB79046D5}" type="parTrans" cxnId="{A76CA174-16D5-4921-B4FC-ABB0F60883E5}">
      <dgm:prSet/>
      <dgm:spPr/>
      <dgm:t>
        <a:bodyPr/>
        <a:lstStyle/>
        <a:p>
          <a:endParaRPr lang="es-EC"/>
        </a:p>
      </dgm:t>
    </dgm:pt>
    <dgm:pt modelId="{E8E1FDA0-78A0-45A1-9CF0-7CB9B1037238}" type="sibTrans" cxnId="{A76CA174-16D5-4921-B4FC-ABB0F60883E5}">
      <dgm:prSet/>
      <dgm:spPr/>
      <dgm:t>
        <a:bodyPr/>
        <a:lstStyle/>
        <a:p>
          <a:endParaRPr lang="es-EC"/>
        </a:p>
      </dgm:t>
    </dgm:pt>
    <dgm:pt modelId="{FB8AE6B7-7D63-41D2-8D2A-EEDAD65EBB83}">
      <dgm:prSet phldrT="[Texto]"/>
      <dgm:spPr/>
      <dgm:t>
        <a:bodyPr/>
        <a:lstStyle/>
        <a:p>
          <a:r>
            <a:rPr lang="es-EC" dirty="0" smtClean="0"/>
            <a:t>Sistema de Participación Ciudadana </a:t>
          </a:r>
          <a:endParaRPr lang="es-EC" dirty="0"/>
        </a:p>
      </dgm:t>
    </dgm:pt>
    <dgm:pt modelId="{52A04156-2CE2-428C-B2E1-BB06AC9584DD}" type="parTrans" cxnId="{BB59A999-FEE9-4C5A-A589-6AB82BF88A41}">
      <dgm:prSet/>
      <dgm:spPr/>
      <dgm:t>
        <a:bodyPr/>
        <a:lstStyle/>
        <a:p>
          <a:endParaRPr lang="es-EC"/>
        </a:p>
      </dgm:t>
    </dgm:pt>
    <dgm:pt modelId="{E951BE7D-EACC-44C7-92B0-0354AC2DFB5A}" type="sibTrans" cxnId="{BB59A999-FEE9-4C5A-A589-6AB82BF88A41}">
      <dgm:prSet/>
      <dgm:spPr/>
      <dgm:t>
        <a:bodyPr/>
        <a:lstStyle/>
        <a:p>
          <a:endParaRPr lang="es-EC"/>
        </a:p>
      </dgm:t>
    </dgm:pt>
    <dgm:pt modelId="{5CF99630-4C73-4878-A8FD-B0E59251E096}">
      <dgm:prSet phldrT="[Texto]"/>
      <dgm:spPr/>
      <dgm:t>
        <a:bodyPr/>
        <a:lstStyle/>
        <a:p>
          <a:r>
            <a:rPr lang="es-EC" dirty="0" smtClean="0"/>
            <a:t>Investigación. </a:t>
          </a:r>
          <a:endParaRPr lang="es-EC" dirty="0"/>
        </a:p>
      </dgm:t>
    </dgm:pt>
    <dgm:pt modelId="{A84C5AC7-2F3B-4FC7-8954-DFB6302EB723}" type="parTrans" cxnId="{BEEC8CA2-0412-4A59-8606-39E865FBCB40}">
      <dgm:prSet/>
      <dgm:spPr/>
      <dgm:t>
        <a:bodyPr/>
        <a:lstStyle/>
        <a:p>
          <a:endParaRPr lang="es-EC"/>
        </a:p>
      </dgm:t>
    </dgm:pt>
    <dgm:pt modelId="{18432BC0-FEFA-4B2A-BDB9-7313C5F674A4}" type="sibTrans" cxnId="{BEEC8CA2-0412-4A59-8606-39E865FBCB40}">
      <dgm:prSet/>
      <dgm:spPr/>
      <dgm:t>
        <a:bodyPr/>
        <a:lstStyle/>
        <a:p>
          <a:endParaRPr lang="es-EC"/>
        </a:p>
      </dgm:t>
    </dgm:pt>
    <dgm:pt modelId="{1AA7189D-1467-4264-B5B1-46887E8F63B9}">
      <dgm:prSet phldrT="[Texto]"/>
      <dgm:spPr/>
      <dgm:t>
        <a:bodyPr/>
        <a:lstStyle/>
        <a:p>
          <a:r>
            <a:rPr lang="es-EC" dirty="0" smtClean="0"/>
            <a:t>Área específica de Interculturalidad en el GADP</a:t>
          </a:r>
          <a:endParaRPr lang="es-EC" dirty="0"/>
        </a:p>
      </dgm:t>
    </dgm:pt>
    <dgm:pt modelId="{DCE89A19-3690-449F-BF4C-9384732A86D6}" type="parTrans" cxnId="{7ECD71B8-7C7C-49B3-AF04-FC37AAA396B5}">
      <dgm:prSet/>
      <dgm:spPr/>
      <dgm:t>
        <a:bodyPr/>
        <a:lstStyle/>
        <a:p>
          <a:endParaRPr lang="es-EC"/>
        </a:p>
      </dgm:t>
    </dgm:pt>
    <dgm:pt modelId="{912A6D1E-2158-4789-8F79-558502E7B4A7}" type="sibTrans" cxnId="{7ECD71B8-7C7C-49B3-AF04-FC37AAA396B5}">
      <dgm:prSet/>
      <dgm:spPr/>
      <dgm:t>
        <a:bodyPr/>
        <a:lstStyle/>
        <a:p>
          <a:endParaRPr lang="es-EC"/>
        </a:p>
      </dgm:t>
    </dgm:pt>
    <dgm:pt modelId="{8EE5A2D3-1C37-47F2-8C8A-8464E31B177B}">
      <dgm:prSet phldrT="[Texto]"/>
      <dgm:spPr/>
      <dgm:t>
        <a:bodyPr/>
        <a:lstStyle/>
        <a:p>
          <a:r>
            <a:rPr lang="es-EC" dirty="0" smtClean="0"/>
            <a:t>Fortalecer medios de comunicación como la radio </a:t>
          </a:r>
          <a:endParaRPr lang="es-EC" dirty="0"/>
        </a:p>
      </dgm:t>
    </dgm:pt>
    <dgm:pt modelId="{94FE9513-DD33-4333-94DB-4D1D0EFEEE0C}" type="parTrans" cxnId="{71172C04-C346-43FF-B710-118DB347AB8A}">
      <dgm:prSet/>
      <dgm:spPr/>
      <dgm:t>
        <a:bodyPr/>
        <a:lstStyle/>
        <a:p>
          <a:endParaRPr lang="es-EC"/>
        </a:p>
      </dgm:t>
    </dgm:pt>
    <dgm:pt modelId="{759CB062-D6C3-4043-9BF1-B88C03D24D5F}" type="sibTrans" cxnId="{71172C04-C346-43FF-B710-118DB347AB8A}">
      <dgm:prSet/>
      <dgm:spPr/>
      <dgm:t>
        <a:bodyPr/>
        <a:lstStyle/>
        <a:p>
          <a:endParaRPr lang="es-EC"/>
        </a:p>
      </dgm:t>
    </dgm:pt>
    <dgm:pt modelId="{DFACE7D2-DA13-4DDC-AD20-C12780CB48BE}">
      <dgm:prSet phldrT="[Texto]"/>
      <dgm:spPr/>
      <dgm:t>
        <a:bodyPr/>
        <a:lstStyle/>
        <a:p>
          <a:r>
            <a:rPr lang="es-EC" dirty="0" smtClean="0"/>
            <a:t>Capacitaciones en contra de todas las formas de violencia </a:t>
          </a:r>
          <a:endParaRPr lang="es-EC" dirty="0"/>
        </a:p>
      </dgm:t>
    </dgm:pt>
    <dgm:pt modelId="{3AD600A6-88BD-436E-954B-12D07F831B05}" type="parTrans" cxnId="{6E507C2F-33AB-4553-A683-CB7FE1A1862D}">
      <dgm:prSet/>
      <dgm:spPr/>
      <dgm:t>
        <a:bodyPr/>
        <a:lstStyle/>
        <a:p>
          <a:endParaRPr lang="es-EC"/>
        </a:p>
      </dgm:t>
    </dgm:pt>
    <dgm:pt modelId="{E8C7EBAD-26D3-47DC-A412-1717DD185264}" type="sibTrans" cxnId="{6E507C2F-33AB-4553-A683-CB7FE1A1862D}">
      <dgm:prSet/>
      <dgm:spPr/>
      <dgm:t>
        <a:bodyPr/>
        <a:lstStyle/>
        <a:p>
          <a:endParaRPr lang="es-EC"/>
        </a:p>
      </dgm:t>
    </dgm:pt>
    <dgm:pt modelId="{0EEDFEBB-6BD3-4A2C-BD2B-A6BA540FDD46}" type="pres">
      <dgm:prSet presAssocID="{E5DC1B7F-DA8E-4993-9333-56E211DA6618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6137C64F-0C75-4CED-A5FD-F699DF71F80B}" type="pres">
      <dgm:prSet presAssocID="{4731F872-269F-42BA-9841-A79EADE10D97}" presName="compositeNode" presStyleCnt="0">
        <dgm:presLayoutVars>
          <dgm:bulletEnabled val="1"/>
        </dgm:presLayoutVars>
      </dgm:prSet>
      <dgm:spPr/>
    </dgm:pt>
    <dgm:pt modelId="{433C0E51-AF47-4A63-A5B5-EA3CF2C2548E}" type="pres">
      <dgm:prSet presAssocID="{4731F872-269F-42BA-9841-A79EADE10D97}" presName="image" presStyleLbl="fgImgPlace1" presStyleIdx="0" presStyleCnt="3" custLinFactX="14745" custLinFactNeighborX="100000" custLinFactNeighborY="-20028"/>
      <dgm:spPr/>
    </dgm:pt>
    <dgm:pt modelId="{7AE8CFB1-E7C2-4F32-AE9F-3472CB4962FF}" type="pres">
      <dgm:prSet presAssocID="{4731F872-269F-42BA-9841-A79EADE10D97}" presName="childNode" presStyleLbl="node1" presStyleIdx="0" presStyleCnt="3" custLinFactNeighborX="32" custLinFactNeighborY="-85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D325D86-0024-4E49-99AC-1469990669F9}" type="pres">
      <dgm:prSet presAssocID="{4731F872-269F-42BA-9841-A79EADE10D97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C9B1DBF-D208-4AF7-940A-F677C59DAD0F}" type="pres">
      <dgm:prSet presAssocID="{BBFA59EC-E1AB-4838-AFC9-B5B00062EE83}" presName="sibTrans" presStyleCnt="0"/>
      <dgm:spPr/>
    </dgm:pt>
    <dgm:pt modelId="{91DC0321-D157-4A3E-9E05-2ABA7812D550}" type="pres">
      <dgm:prSet presAssocID="{47C7034A-A1A8-45BE-9E58-893A43149E29}" presName="compositeNode" presStyleCnt="0">
        <dgm:presLayoutVars>
          <dgm:bulletEnabled val="1"/>
        </dgm:presLayoutVars>
      </dgm:prSet>
      <dgm:spPr/>
    </dgm:pt>
    <dgm:pt modelId="{0E70FEDA-8597-47DB-80ED-911E7FDD0D18}" type="pres">
      <dgm:prSet presAssocID="{47C7034A-A1A8-45BE-9E58-893A43149E29}" presName="image" presStyleLbl="fgImgPlace1" presStyleIdx="1" presStyleCnt="3" custLinFactX="33360" custLinFactY="300000" custLinFactNeighborX="100000" custLinFactNeighborY="323620"/>
      <dgm:spPr/>
    </dgm:pt>
    <dgm:pt modelId="{FA8B7089-B48E-42E9-8480-77E62243AA27}" type="pres">
      <dgm:prSet presAssocID="{47C7034A-A1A8-45BE-9E58-893A43149E29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4C1E81D-7F64-4D3B-A9A2-96722CF768FC}" type="pres">
      <dgm:prSet presAssocID="{47C7034A-A1A8-45BE-9E58-893A43149E29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A5621E4-0830-4402-85F7-F78A1A7B5238}" type="pres">
      <dgm:prSet presAssocID="{A697A380-B041-4311-BC12-2900057D001E}" presName="sibTrans" presStyleCnt="0"/>
      <dgm:spPr/>
    </dgm:pt>
    <dgm:pt modelId="{48A2A52D-7678-4FC2-BB10-91D52F8F48E5}" type="pres">
      <dgm:prSet presAssocID="{B5FF1F45-2BF0-4EB1-AE1F-C327F20D383A}" presName="compositeNode" presStyleCnt="0">
        <dgm:presLayoutVars>
          <dgm:bulletEnabled val="1"/>
        </dgm:presLayoutVars>
      </dgm:prSet>
      <dgm:spPr/>
    </dgm:pt>
    <dgm:pt modelId="{91721EAC-54FA-473C-B82C-E7ECDF2C544B}" type="pres">
      <dgm:prSet presAssocID="{B5FF1F45-2BF0-4EB1-AE1F-C327F20D383A}" presName="image" presStyleLbl="fgImgPlace1" presStyleIdx="2" presStyleCnt="3" custLinFactX="60059" custLinFactNeighborX="100000" custLinFactNeighborY="-20028"/>
      <dgm:spPr/>
    </dgm:pt>
    <dgm:pt modelId="{C1BEE217-461B-4684-B6EC-3A3DA9DE6D77}" type="pres">
      <dgm:prSet presAssocID="{B5FF1F45-2BF0-4EB1-AE1F-C327F20D383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041C5D6-1EB8-4DDB-996B-C6F9F53BC9A1}" type="pres">
      <dgm:prSet presAssocID="{B5FF1F45-2BF0-4EB1-AE1F-C327F20D383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E507C2F-33AB-4553-A683-CB7FE1A1862D}" srcId="{B5FF1F45-2BF0-4EB1-AE1F-C327F20D383A}" destId="{DFACE7D2-DA13-4DDC-AD20-C12780CB48BE}" srcOrd="4" destOrd="0" parTransId="{3AD600A6-88BD-436E-954B-12D07F831B05}" sibTransId="{E8C7EBAD-26D3-47DC-A412-1717DD185264}"/>
    <dgm:cxn modelId="{CEDECB64-4BE2-4945-950D-AD28C0DFD66F}" srcId="{4731F872-269F-42BA-9841-A79EADE10D97}" destId="{D3BB4809-CBE9-43A6-A90C-8F6147099315}" srcOrd="3" destOrd="0" parTransId="{32F43563-5D93-43E0-B379-CC0273D2D0C3}" sibTransId="{EE1DAD9C-0C81-419E-890C-F857AC7E3B5F}"/>
    <dgm:cxn modelId="{BB59A999-FEE9-4C5A-A589-6AB82BF88A41}" srcId="{47C7034A-A1A8-45BE-9E58-893A43149E29}" destId="{FB8AE6B7-7D63-41D2-8D2A-EEDAD65EBB83}" srcOrd="2" destOrd="0" parTransId="{52A04156-2CE2-428C-B2E1-BB06AC9584DD}" sibTransId="{E951BE7D-EACC-44C7-92B0-0354AC2DFB5A}"/>
    <dgm:cxn modelId="{F7A4D063-E65A-4D6F-80B8-8848CD4BF72F}" type="presOf" srcId="{FB8AE6B7-7D63-41D2-8D2A-EEDAD65EBB83}" destId="{FA8B7089-B48E-42E9-8480-77E62243AA27}" srcOrd="0" destOrd="2" presId="urn:microsoft.com/office/officeart/2005/8/layout/hList2#1"/>
    <dgm:cxn modelId="{613892DA-EC06-4620-B4FE-C261D5ADF9B1}" type="presOf" srcId="{58E3A4D5-BAD9-4565-93EA-61169F2E1D39}" destId="{FA8B7089-B48E-42E9-8480-77E62243AA27}" srcOrd="0" destOrd="0" presId="urn:microsoft.com/office/officeart/2005/8/layout/hList2#1"/>
    <dgm:cxn modelId="{A76CA174-16D5-4921-B4FC-ABB0F60883E5}" srcId="{4731F872-269F-42BA-9841-A79EADE10D97}" destId="{46FEB9F0-D20B-4A58-8730-41B47570BD7F}" srcOrd="7" destOrd="0" parTransId="{1398C222-17DB-4774-9A2A-41CFB79046D5}" sibTransId="{E8E1FDA0-78A0-45A1-9CF0-7CB9B1037238}"/>
    <dgm:cxn modelId="{362F7C89-11D0-4610-A3FB-F05866E21057}" srcId="{4731F872-269F-42BA-9841-A79EADE10D97}" destId="{797FD131-C690-4AC7-9252-528C2B98BB88}" srcOrd="5" destOrd="0" parTransId="{25859365-46E4-4FEF-BD78-FAEED789CE51}" sibTransId="{3F3D3185-0B66-4295-9447-B5C2D0003C7A}"/>
    <dgm:cxn modelId="{667841F0-6685-4D7A-8E2B-22A9DBEFBDC7}" type="presOf" srcId="{8EE5A2D3-1C37-47F2-8C8A-8464E31B177B}" destId="{C1BEE217-461B-4684-B6EC-3A3DA9DE6D77}" srcOrd="0" destOrd="3" presId="urn:microsoft.com/office/officeart/2005/8/layout/hList2#1"/>
    <dgm:cxn modelId="{8E697966-F86F-4CDF-88C9-1ABFA22A0E39}" type="presOf" srcId="{797FD131-C690-4AC7-9252-528C2B98BB88}" destId="{7AE8CFB1-E7C2-4F32-AE9F-3472CB4962FF}" srcOrd="0" destOrd="5" presId="urn:microsoft.com/office/officeart/2005/8/layout/hList2#1"/>
    <dgm:cxn modelId="{12E92F0D-83AF-448F-B85D-D9BC5772A298}" type="presOf" srcId="{7DF6A26A-52FB-4617-A1F2-5BA9BBB1670A}" destId="{7AE8CFB1-E7C2-4F32-AE9F-3472CB4962FF}" srcOrd="0" destOrd="6" presId="urn:microsoft.com/office/officeart/2005/8/layout/hList2#1"/>
    <dgm:cxn modelId="{C5E7592B-2E81-4ED7-BAD5-9B9FE13D7C65}" srcId="{4731F872-269F-42BA-9841-A79EADE10D97}" destId="{CAFD38AA-C8C9-42A1-A512-5E28D367FAFB}" srcOrd="4" destOrd="0" parTransId="{28A2CF4A-1865-4FCD-82AE-679D434A0972}" sibTransId="{C616B215-FD21-4685-99C9-0502B7F8D00B}"/>
    <dgm:cxn modelId="{8129CE18-4669-4C5F-9FCF-39395B19A49B}" type="presOf" srcId="{30FF0540-E6DD-4829-8100-1A90482FCEA7}" destId="{7AE8CFB1-E7C2-4F32-AE9F-3472CB4962FF}" srcOrd="0" destOrd="2" presId="urn:microsoft.com/office/officeart/2005/8/layout/hList2#1"/>
    <dgm:cxn modelId="{6B39195A-573A-4B4B-8504-1C006CEEFAC8}" srcId="{E5DC1B7F-DA8E-4993-9333-56E211DA6618}" destId="{4731F872-269F-42BA-9841-A79EADE10D97}" srcOrd="0" destOrd="0" parTransId="{AF0525A7-D9F5-47D3-A2D5-5062A6E3E9E3}" sibTransId="{BBFA59EC-E1AB-4838-AFC9-B5B00062EE83}"/>
    <dgm:cxn modelId="{1135CD8A-C3E5-46F8-AB94-49E0AA6A0981}" srcId="{4731F872-269F-42BA-9841-A79EADE10D97}" destId="{7DF6A26A-52FB-4617-A1F2-5BA9BBB1670A}" srcOrd="6" destOrd="0" parTransId="{431D386C-7E8A-4257-80F7-19C79F99A066}" sibTransId="{0365BCB7-A9F6-4C7E-858C-22501AC3D8C7}"/>
    <dgm:cxn modelId="{BEEC8CA2-0412-4A59-8606-39E865FBCB40}" srcId="{47C7034A-A1A8-45BE-9E58-893A43149E29}" destId="{5CF99630-4C73-4878-A8FD-B0E59251E096}" srcOrd="3" destOrd="0" parTransId="{A84C5AC7-2F3B-4FC7-8954-DFB6302EB723}" sibTransId="{18432BC0-FEFA-4B2A-BDB9-7313C5F674A4}"/>
    <dgm:cxn modelId="{1C91C6A6-0B46-4533-A3A1-8CD6B7387A45}" srcId="{47C7034A-A1A8-45BE-9E58-893A43149E29}" destId="{ED9E98C2-18E7-4CA3-A17D-3802F5D20E6C}" srcOrd="1" destOrd="0" parTransId="{F02F41CC-1ECB-45D8-A725-E613844839C8}" sibTransId="{DCE22C83-82ED-4F66-8EEC-8AA810F5EE57}"/>
    <dgm:cxn modelId="{01E440DC-E356-489B-BC69-0144461637E4}" srcId="{E5DC1B7F-DA8E-4993-9333-56E211DA6618}" destId="{47C7034A-A1A8-45BE-9E58-893A43149E29}" srcOrd="1" destOrd="0" parTransId="{516F1A93-9903-4603-B790-CC0203620C75}" sibTransId="{A697A380-B041-4311-BC12-2900057D001E}"/>
    <dgm:cxn modelId="{60D81093-27D7-4468-A318-85CB71FF90EF}" type="presOf" srcId="{B5FF1F45-2BF0-4EB1-AE1F-C327F20D383A}" destId="{4041C5D6-1EB8-4DDB-996B-C6F9F53BC9A1}" srcOrd="0" destOrd="0" presId="urn:microsoft.com/office/officeart/2005/8/layout/hList2#1"/>
    <dgm:cxn modelId="{14FFA795-3259-40E8-AA9D-C68523FD8AB2}" type="presOf" srcId="{D3BB4809-CBE9-43A6-A90C-8F6147099315}" destId="{7AE8CFB1-E7C2-4F32-AE9F-3472CB4962FF}" srcOrd="0" destOrd="3" presId="urn:microsoft.com/office/officeart/2005/8/layout/hList2#1"/>
    <dgm:cxn modelId="{561302DB-DC4D-4C47-9143-4DA3EE7C3185}" type="presOf" srcId="{7EAF4255-18AB-4FB8-BE88-0472E12FCAC4}" destId="{C1BEE217-461B-4684-B6EC-3A3DA9DE6D77}" srcOrd="0" destOrd="0" presId="urn:microsoft.com/office/officeart/2005/8/layout/hList2#1"/>
    <dgm:cxn modelId="{7F2CFB35-8755-4024-B490-7B76CB4E0714}" type="presOf" srcId="{CAFD38AA-C8C9-42A1-A512-5E28D367FAFB}" destId="{7AE8CFB1-E7C2-4F32-AE9F-3472CB4962FF}" srcOrd="0" destOrd="4" presId="urn:microsoft.com/office/officeart/2005/8/layout/hList2#1"/>
    <dgm:cxn modelId="{36E7D5F8-9042-49A8-97D0-10452124F945}" srcId="{B5FF1F45-2BF0-4EB1-AE1F-C327F20D383A}" destId="{7EAF4255-18AB-4FB8-BE88-0472E12FCAC4}" srcOrd="0" destOrd="0" parTransId="{EA1E96B5-22B9-4289-BB3A-1D55245417EC}" sibTransId="{E972009C-B007-4391-B4F2-0B7C25CC2C64}"/>
    <dgm:cxn modelId="{25DB0278-429E-4924-B0F3-C8FE84BAB14D}" srcId="{B5FF1F45-2BF0-4EB1-AE1F-C327F20D383A}" destId="{65EEFD1B-437C-4BEF-88DD-394F9A465DF8}" srcOrd="2" destOrd="0" parTransId="{73812D77-4345-471E-8E09-4DCCB2CAB64A}" sibTransId="{91D88120-6265-4544-AED6-C1D26DDFE896}"/>
    <dgm:cxn modelId="{29DBFC91-E4BC-4717-8FDB-E66646F3D691}" type="presOf" srcId="{47C7034A-A1A8-45BE-9E58-893A43149E29}" destId="{74C1E81D-7F64-4D3B-A9A2-96722CF768FC}" srcOrd="0" destOrd="0" presId="urn:microsoft.com/office/officeart/2005/8/layout/hList2#1"/>
    <dgm:cxn modelId="{5794F035-FDC0-4CC1-B283-EDE28177C951}" srcId="{4731F872-269F-42BA-9841-A79EADE10D97}" destId="{EEB163E1-3A08-4BA3-B9B0-FE7EE329B37F}" srcOrd="1" destOrd="0" parTransId="{DDEB74B3-1157-4AAB-9D15-C12581E6EA3C}" sibTransId="{EA0F5355-3455-466F-90BD-56D7FD6759C6}"/>
    <dgm:cxn modelId="{3EC468B6-86BA-40AB-AC36-70F6A3B60DA4}" type="presOf" srcId="{65EEFD1B-437C-4BEF-88DD-394F9A465DF8}" destId="{C1BEE217-461B-4684-B6EC-3A3DA9DE6D77}" srcOrd="0" destOrd="2" presId="urn:microsoft.com/office/officeart/2005/8/layout/hList2#1"/>
    <dgm:cxn modelId="{2422CDB1-B29A-4A24-9AFA-37D52F0B1D3D}" type="presOf" srcId="{EEB163E1-3A08-4BA3-B9B0-FE7EE329B37F}" destId="{7AE8CFB1-E7C2-4F32-AE9F-3472CB4962FF}" srcOrd="0" destOrd="1" presId="urn:microsoft.com/office/officeart/2005/8/layout/hList2#1"/>
    <dgm:cxn modelId="{9F1BE69B-42D0-4FF3-9092-01BE476EB7BB}" srcId="{4731F872-269F-42BA-9841-A79EADE10D97}" destId="{30FF0540-E6DD-4829-8100-1A90482FCEA7}" srcOrd="2" destOrd="0" parTransId="{3A2654B9-9033-4CE7-AE99-F708C0526946}" sibTransId="{3968A329-96A7-4709-8A2A-EE207F3CC812}"/>
    <dgm:cxn modelId="{1B46C480-AD77-4670-A5E4-6D1ED4BC96CC}" type="presOf" srcId="{E5DC1B7F-DA8E-4993-9333-56E211DA6618}" destId="{0EEDFEBB-6BD3-4A2C-BD2B-A6BA540FDD46}" srcOrd="0" destOrd="0" presId="urn:microsoft.com/office/officeart/2005/8/layout/hList2#1"/>
    <dgm:cxn modelId="{7ECD71B8-7C7C-49B3-AF04-FC37AAA396B5}" srcId="{B5FF1F45-2BF0-4EB1-AE1F-C327F20D383A}" destId="{1AA7189D-1467-4264-B5B1-46887E8F63B9}" srcOrd="1" destOrd="0" parTransId="{DCE89A19-3690-449F-BF4C-9384732A86D6}" sibTransId="{912A6D1E-2158-4789-8F79-558502E7B4A7}"/>
    <dgm:cxn modelId="{F9541237-7495-4EC2-8464-2B31B4ECD2FB}" type="presOf" srcId="{ED9E98C2-18E7-4CA3-A17D-3802F5D20E6C}" destId="{FA8B7089-B48E-42E9-8480-77E62243AA27}" srcOrd="0" destOrd="1" presId="urn:microsoft.com/office/officeart/2005/8/layout/hList2#1"/>
    <dgm:cxn modelId="{6B8D08F4-469E-40F8-9DCA-D5B8DCD4E03A}" type="presOf" srcId="{1AA7189D-1467-4264-B5B1-46887E8F63B9}" destId="{C1BEE217-461B-4684-B6EC-3A3DA9DE6D77}" srcOrd="0" destOrd="1" presId="urn:microsoft.com/office/officeart/2005/8/layout/hList2#1"/>
    <dgm:cxn modelId="{9C4C39FA-0DD1-46D1-8FAB-2EEFFCDC2FCB}" srcId="{4731F872-269F-42BA-9841-A79EADE10D97}" destId="{C94644B9-4D2B-4AE2-AC0B-5853FEDBBA14}" srcOrd="0" destOrd="0" parTransId="{24B934DD-6072-4D44-BCB6-236E00446D85}" sibTransId="{2C658AA4-64F8-4727-872A-0571C2C9749F}"/>
    <dgm:cxn modelId="{9E1C5EB5-DFA1-4DBF-9F7D-CE6B1AB1DCDA}" type="presOf" srcId="{DFACE7D2-DA13-4DDC-AD20-C12780CB48BE}" destId="{C1BEE217-461B-4684-B6EC-3A3DA9DE6D77}" srcOrd="0" destOrd="4" presId="urn:microsoft.com/office/officeart/2005/8/layout/hList2#1"/>
    <dgm:cxn modelId="{B0FA0D74-1343-48D5-AFAC-845EB282CCA6}" type="presOf" srcId="{C94644B9-4D2B-4AE2-AC0B-5853FEDBBA14}" destId="{7AE8CFB1-E7C2-4F32-AE9F-3472CB4962FF}" srcOrd="0" destOrd="0" presId="urn:microsoft.com/office/officeart/2005/8/layout/hList2#1"/>
    <dgm:cxn modelId="{44C641B7-FD62-41EA-A356-299D954541C8}" type="presOf" srcId="{5CF99630-4C73-4878-A8FD-B0E59251E096}" destId="{FA8B7089-B48E-42E9-8480-77E62243AA27}" srcOrd="0" destOrd="3" presId="urn:microsoft.com/office/officeart/2005/8/layout/hList2#1"/>
    <dgm:cxn modelId="{03DC99AF-7B56-409E-A9FD-E91469128654}" type="presOf" srcId="{4731F872-269F-42BA-9841-A79EADE10D97}" destId="{7D325D86-0024-4E49-99AC-1469990669F9}" srcOrd="0" destOrd="0" presId="urn:microsoft.com/office/officeart/2005/8/layout/hList2#1"/>
    <dgm:cxn modelId="{F765DFC7-3E1B-4BFD-99AD-6B7E3502ED45}" srcId="{47C7034A-A1A8-45BE-9E58-893A43149E29}" destId="{58E3A4D5-BAD9-4565-93EA-61169F2E1D39}" srcOrd="0" destOrd="0" parTransId="{0F412FC8-6C9B-440C-BDA7-E29C48B913DD}" sibTransId="{E3ACE781-7DA1-4D05-9A8A-2142F3FBD0CF}"/>
    <dgm:cxn modelId="{A0A6D248-90A7-4016-A08A-CDEB816D5F2C}" type="presOf" srcId="{46FEB9F0-D20B-4A58-8730-41B47570BD7F}" destId="{7AE8CFB1-E7C2-4F32-AE9F-3472CB4962FF}" srcOrd="0" destOrd="7" presId="urn:microsoft.com/office/officeart/2005/8/layout/hList2#1"/>
    <dgm:cxn modelId="{38F579B7-E549-4F87-8E07-1C952536E64B}" srcId="{E5DC1B7F-DA8E-4993-9333-56E211DA6618}" destId="{B5FF1F45-2BF0-4EB1-AE1F-C327F20D383A}" srcOrd="2" destOrd="0" parTransId="{FBB60C5D-066B-4E73-A8F7-94D020E9E1F6}" sibTransId="{708C2ED8-A484-401B-8A5B-DDF1E5319AC0}"/>
    <dgm:cxn modelId="{71172C04-C346-43FF-B710-118DB347AB8A}" srcId="{B5FF1F45-2BF0-4EB1-AE1F-C327F20D383A}" destId="{8EE5A2D3-1C37-47F2-8C8A-8464E31B177B}" srcOrd="3" destOrd="0" parTransId="{94FE9513-DD33-4333-94DB-4D1D0EFEEE0C}" sibTransId="{759CB062-D6C3-4043-9BF1-B88C03D24D5F}"/>
    <dgm:cxn modelId="{EA187565-83D7-41AA-AAB1-0FAE0EB3B5A3}" type="presParOf" srcId="{0EEDFEBB-6BD3-4A2C-BD2B-A6BA540FDD46}" destId="{6137C64F-0C75-4CED-A5FD-F699DF71F80B}" srcOrd="0" destOrd="0" presId="urn:microsoft.com/office/officeart/2005/8/layout/hList2#1"/>
    <dgm:cxn modelId="{066A25A8-43ED-41AF-89E0-DAB3B227CE0A}" type="presParOf" srcId="{6137C64F-0C75-4CED-A5FD-F699DF71F80B}" destId="{433C0E51-AF47-4A63-A5B5-EA3CF2C2548E}" srcOrd="0" destOrd="0" presId="urn:microsoft.com/office/officeart/2005/8/layout/hList2#1"/>
    <dgm:cxn modelId="{6EF78F2C-8DE7-4BDD-B875-B644B1EAF538}" type="presParOf" srcId="{6137C64F-0C75-4CED-A5FD-F699DF71F80B}" destId="{7AE8CFB1-E7C2-4F32-AE9F-3472CB4962FF}" srcOrd="1" destOrd="0" presId="urn:microsoft.com/office/officeart/2005/8/layout/hList2#1"/>
    <dgm:cxn modelId="{EF6AF777-6D6D-4056-835F-E12F9885B9A2}" type="presParOf" srcId="{6137C64F-0C75-4CED-A5FD-F699DF71F80B}" destId="{7D325D86-0024-4E49-99AC-1469990669F9}" srcOrd="2" destOrd="0" presId="urn:microsoft.com/office/officeart/2005/8/layout/hList2#1"/>
    <dgm:cxn modelId="{2549486E-BD6B-4FF3-BD8A-742D9488F0BE}" type="presParOf" srcId="{0EEDFEBB-6BD3-4A2C-BD2B-A6BA540FDD46}" destId="{DC9B1DBF-D208-4AF7-940A-F677C59DAD0F}" srcOrd="1" destOrd="0" presId="urn:microsoft.com/office/officeart/2005/8/layout/hList2#1"/>
    <dgm:cxn modelId="{E9318A8C-9DEE-4CE1-8CBC-2B820E0A505A}" type="presParOf" srcId="{0EEDFEBB-6BD3-4A2C-BD2B-A6BA540FDD46}" destId="{91DC0321-D157-4A3E-9E05-2ABA7812D550}" srcOrd="2" destOrd="0" presId="urn:microsoft.com/office/officeart/2005/8/layout/hList2#1"/>
    <dgm:cxn modelId="{6CC88BDC-AD18-45DA-9F1B-A5477E9CFED7}" type="presParOf" srcId="{91DC0321-D157-4A3E-9E05-2ABA7812D550}" destId="{0E70FEDA-8597-47DB-80ED-911E7FDD0D18}" srcOrd="0" destOrd="0" presId="urn:microsoft.com/office/officeart/2005/8/layout/hList2#1"/>
    <dgm:cxn modelId="{DBFCE3DD-B95D-4077-875A-D3C396023FFB}" type="presParOf" srcId="{91DC0321-D157-4A3E-9E05-2ABA7812D550}" destId="{FA8B7089-B48E-42E9-8480-77E62243AA27}" srcOrd="1" destOrd="0" presId="urn:microsoft.com/office/officeart/2005/8/layout/hList2#1"/>
    <dgm:cxn modelId="{0D3DE7AD-256E-44B3-9CA3-08646F670F16}" type="presParOf" srcId="{91DC0321-D157-4A3E-9E05-2ABA7812D550}" destId="{74C1E81D-7F64-4D3B-A9A2-96722CF768FC}" srcOrd="2" destOrd="0" presId="urn:microsoft.com/office/officeart/2005/8/layout/hList2#1"/>
    <dgm:cxn modelId="{B1FCA6D9-F021-41DB-B3EC-FDF190434367}" type="presParOf" srcId="{0EEDFEBB-6BD3-4A2C-BD2B-A6BA540FDD46}" destId="{2A5621E4-0830-4402-85F7-F78A1A7B5238}" srcOrd="3" destOrd="0" presId="urn:microsoft.com/office/officeart/2005/8/layout/hList2#1"/>
    <dgm:cxn modelId="{00DC07C1-BD00-40CC-9BC5-E33C285DE356}" type="presParOf" srcId="{0EEDFEBB-6BD3-4A2C-BD2B-A6BA540FDD46}" destId="{48A2A52D-7678-4FC2-BB10-91D52F8F48E5}" srcOrd="4" destOrd="0" presId="urn:microsoft.com/office/officeart/2005/8/layout/hList2#1"/>
    <dgm:cxn modelId="{84EA8C89-A773-4F13-AF63-EC8C1131722D}" type="presParOf" srcId="{48A2A52D-7678-4FC2-BB10-91D52F8F48E5}" destId="{91721EAC-54FA-473C-B82C-E7ECDF2C544B}" srcOrd="0" destOrd="0" presId="urn:microsoft.com/office/officeart/2005/8/layout/hList2#1"/>
    <dgm:cxn modelId="{D6AEA2B1-6FE1-4F43-A33D-3BD55C70DF16}" type="presParOf" srcId="{48A2A52D-7678-4FC2-BB10-91D52F8F48E5}" destId="{C1BEE217-461B-4684-B6EC-3A3DA9DE6D77}" srcOrd="1" destOrd="0" presId="urn:microsoft.com/office/officeart/2005/8/layout/hList2#1"/>
    <dgm:cxn modelId="{1D9133E2-B430-4894-8558-2D8CC568B0AC}" type="presParOf" srcId="{48A2A52D-7678-4FC2-BB10-91D52F8F48E5}" destId="{4041C5D6-1EB8-4DDB-996B-C6F9F53BC9A1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47AE51-362F-4CF3-8561-A9771710A3E3}">
      <dsp:nvSpPr>
        <dsp:cNvPr id="0" name=""/>
        <dsp:cNvSpPr/>
      </dsp:nvSpPr>
      <dsp:spPr>
        <a:xfrm>
          <a:off x="0" y="1045502"/>
          <a:ext cx="2402387" cy="292316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800" kern="1200" dirty="0" smtClean="0"/>
            <a:t>Cruzada ante la violencia </a:t>
          </a:r>
          <a:endParaRPr lang="es-EC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800" kern="1200" dirty="0" smtClean="0"/>
            <a:t>Atribuciones Gobiernos Provinciales </a:t>
          </a:r>
          <a:endParaRPr lang="es-EC" sz="1800" kern="1200" dirty="0"/>
        </a:p>
      </dsp:txBody>
      <dsp:txXfrm>
        <a:off x="56291" y="1101793"/>
        <a:ext cx="2289805" cy="2866875"/>
      </dsp:txXfrm>
    </dsp:sp>
    <dsp:sp modelId="{47DEDFE7-6A28-4EED-8D4D-A69D11E87FAF}">
      <dsp:nvSpPr>
        <dsp:cNvPr id="0" name=""/>
        <dsp:cNvSpPr/>
      </dsp:nvSpPr>
      <dsp:spPr>
        <a:xfrm>
          <a:off x="0" y="4071967"/>
          <a:ext cx="2402387" cy="13741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0" rIns="1651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Ley de Erradicación de la Violencia contra las Mujeres </a:t>
          </a:r>
          <a:endParaRPr lang="es-EC" sz="1300" kern="1200" dirty="0"/>
        </a:p>
      </dsp:txBody>
      <dsp:txXfrm>
        <a:off x="0" y="4071967"/>
        <a:ext cx="1691822" cy="1374119"/>
      </dsp:txXfrm>
    </dsp:sp>
    <dsp:sp modelId="{565F1507-9E4A-4885-8FFA-14D44A0F7BB9}">
      <dsp:nvSpPr>
        <dsp:cNvPr id="0" name=""/>
        <dsp:cNvSpPr/>
      </dsp:nvSpPr>
      <dsp:spPr>
        <a:xfrm>
          <a:off x="1765343" y="3551380"/>
          <a:ext cx="840835" cy="840835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3ABD06-0726-4352-A6CE-7527AD4991C9}">
      <dsp:nvSpPr>
        <dsp:cNvPr id="0" name=""/>
        <dsp:cNvSpPr/>
      </dsp:nvSpPr>
      <dsp:spPr>
        <a:xfrm>
          <a:off x="2814491" y="1129810"/>
          <a:ext cx="2402387" cy="285044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800" kern="1200" dirty="0" smtClean="0"/>
            <a:t>Propuestas a la Ley </a:t>
          </a:r>
          <a:endParaRPr lang="es-EC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800" kern="1200" dirty="0" smtClean="0"/>
            <a:t>Declaraciones contra la violencia de género </a:t>
          </a:r>
          <a:endParaRPr lang="es-EC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800" kern="1200" dirty="0" smtClean="0"/>
            <a:t>Instrumentos para la erradicación de la violencia </a:t>
          </a:r>
          <a:endParaRPr lang="es-EC" sz="1800" kern="1200" dirty="0"/>
        </a:p>
      </dsp:txBody>
      <dsp:txXfrm>
        <a:off x="2870782" y="1186101"/>
        <a:ext cx="2289805" cy="2794155"/>
      </dsp:txXfrm>
    </dsp:sp>
    <dsp:sp modelId="{E037F73C-7535-401A-BB7F-29EDC779FDFF}">
      <dsp:nvSpPr>
        <dsp:cNvPr id="0" name=""/>
        <dsp:cNvSpPr/>
      </dsp:nvSpPr>
      <dsp:spPr>
        <a:xfrm>
          <a:off x="2828905" y="4143401"/>
          <a:ext cx="2402387" cy="1210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0" rIns="1651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Red de Viceprefecturas del Ecuador por Territorios libres de violencia de género </a:t>
          </a:r>
          <a:endParaRPr lang="es-EC" sz="1300" kern="1200" dirty="0"/>
        </a:p>
      </dsp:txBody>
      <dsp:txXfrm>
        <a:off x="2828905" y="4143401"/>
        <a:ext cx="1691822" cy="1210176"/>
      </dsp:txXfrm>
    </dsp:sp>
    <dsp:sp modelId="{332F8657-25EE-4130-960D-A2C11AEB7554}">
      <dsp:nvSpPr>
        <dsp:cNvPr id="0" name=""/>
        <dsp:cNvSpPr/>
      </dsp:nvSpPr>
      <dsp:spPr>
        <a:xfrm>
          <a:off x="4574273" y="3574186"/>
          <a:ext cx="840835" cy="840835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C874B8-094E-441E-8BC3-F3C4669EE401}">
      <dsp:nvSpPr>
        <dsp:cNvPr id="0" name=""/>
        <dsp:cNvSpPr/>
      </dsp:nvSpPr>
      <dsp:spPr>
        <a:xfrm>
          <a:off x="5623420" y="1157657"/>
          <a:ext cx="2402387" cy="271799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800" kern="1200" dirty="0" smtClean="0"/>
            <a:t>25 N </a:t>
          </a:r>
          <a:endParaRPr lang="es-EC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800" kern="1200" dirty="0" smtClean="0"/>
            <a:t>8 M </a:t>
          </a:r>
          <a:endParaRPr lang="es-EC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800" kern="1200" dirty="0" smtClean="0"/>
            <a:t>Proceso por territorios libres de violencia </a:t>
          </a:r>
          <a:endParaRPr lang="es-EC" sz="1800" kern="1200" dirty="0"/>
        </a:p>
      </dsp:txBody>
      <dsp:txXfrm>
        <a:off x="5679711" y="1213948"/>
        <a:ext cx="2289805" cy="2661700"/>
      </dsp:txXfrm>
    </dsp:sp>
    <dsp:sp modelId="{F168A462-1C21-457F-8BE9-E7004D6DB833}">
      <dsp:nvSpPr>
        <dsp:cNvPr id="0" name=""/>
        <dsp:cNvSpPr/>
      </dsp:nvSpPr>
      <dsp:spPr>
        <a:xfrm>
          <a:off x="5614988" y="4071969"/>
          <a:ext cx="2402387" cy="12312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0" rIns="1651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Capacitaciones en contra de todas las formas de Violencia </a:t>
          </a:r>
          <a:endParaRPr lang="es-EC" sz="1300" kern="1200" dirty="0"/>
        </a:p>
      </dsp:txBody>
      <dsp:txXfrm>
        <a:off x="5614988" y="4071969"/>
        <a:ext cx="1691822" cy="1231244"/>
      </dsp:txXfrm>
    </dsp:sp>
    <dsp:sp modelId="{467379DA-F004-4A1D-9370-8DEC731B3CDB}">
      <dsp:nvSpPr>
        <dsp:cNvPr id="0" name=""/>
        <dsp:cNvSpPr/>
      </dsp:nvSpPr>
      <dsp:spPr>
        <a:xfrm>
          <a:off x="7383202" y="3535805"/>
          <a:ext cx="840835" cy="840835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CC5169-31BE-455A-9724-260CB0650A52}">
      <dsp:nvSpPr>
        <dsp:cNvPr id="0" name=""/>
        <dsp:cNvSpPr/>
      </dsp:nvSpPr>
      <dsp:spPr>
        <a:xfrm>
          <a:off x="1477533" y="1595096"/>
          <a:ext cx="2767131" cy="18456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Constitución 2008 </a:t>
          </a:r>
          <a:endParaRPr lang="es-EC" sz="1600" kern="1200" dirty="0"/>
        </a:p>
      </dsp:txBody>
      <dsp:txXfrm>
        <a:off x="1920274" y="1595096"/>
        <a:ext cx="2324390" cy="1845676"/>
      </dsp:txXfrm>
    </dsp:sp>
    <dsp:sp modelId="{E15ADFDF-970E-4438-9C86-7552AED7BDDA}">
      <dsp:nvSpPr>
        <dsp:cNvPr id="0" name=""/>
        <dsp:cNvSpPr/>
      </dsp:nvSpPr>
      <dsp:spPr>
        <a:xfrm>
          <a:off x="1477533" y="3440772"/>
          <a:ext cx="2767131" cy="18456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COOTAD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Ley Amazónica </a:t>
          </a:r>
          <a:endParaRPr lang="es-EC" sz="1600" kern="1200" dirty="0"/>
        </a:p>
      </dsp:txBody>
      <dsp:txXfrm>
        <a:off x="1920274" y="3440772"/>
        <a:ext cx="2324390" cy="1845676"/>
      </dsp:txXfrm>
    </dsp:sp>
    <dsp:sp modelId="{42A72C81-B042-418E-B2EA-0EF934A28DDF}">
      <dsp:nvSpPr>
        <dsp:cNvPr id="0" name=""/>
        <dsp:cNvSpPr/>
      </dsp:nvSpPr>
      <dsp:spPr>
        <a:xfrm>
          <a:off x="1730" y="857194"/>
          <a:ext cx="1844754" cy="18447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Normativa </a:t>
          </a:r>
          <a:endParaRPr lang="es-EC" sz="2000" kern="1200" dirty="0"/>
        </a:p>
      </dsp:txBody>
      <dsp:txXfrm>
        <a:off x="271888" y="1127352"/>
        <a:ext cx="1304438" cy="1304438"/>
      </dsp:txXfrm>
    </dsp:sp>
    <dsp:sp modelId="{25E65775-F9A7-4CD6-BC55-C0AFA7A63DDF}">
      <dsp:nvSpPr>
        <dsp:cNvPr id="0" name=""/>
        <dsp:cNvSpPr/>
      </dsp:nvSpPr>
      <dsp:spPr>
        <a:xfrm>
          <a:off x="6089418" y="1595096"/>
          <a:ext cx="2767131" cy="18456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Diagnóstico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Indicadores </a:t>
          </a:r>
          <a:endParaRPr lang="es-EC" sz="1600" kern="1200" dirty="0"/>
        </a:p>
      </dsp:txBody>
      <dsp:txXfrm>
        <a:off x="6532159" y="1595096"/>
        <a:ext cx="2324390" cy="1845676"/>
      </dsp:txXfrm>
    </dsp:sp>
    <dsp:sp modelId="{A04F3660-EA9B-4E10-B62B-3ABF816A62DC}">
      <dsp:nvSpPr>
        <dsp:cNvPr id="0" name=""/>
        <dsp:cNvSpPr/>
      </dsp:nvSpPr>
      <dsp:spPr>
        <a:xfrm>
          <a:off x="6089418" y="3440772"/>
          <a:ext cx="2767131" cy="18456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Mesas de Interculturalidad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Libro “Territorio, Identidad e Interculturalidad”</a:t>
          </a:r>
          <a:endParaRPr lang="es-EC" sz="1600" kern="1200" dirty="0"/>
        </a:p>
      </dsp:txBody>
      <dsp:txXfrm>
        <a:off x="6532159" y="3440772"/>
        <a:ext cx="2324390" cy="1845676"/>
      </dsp:txXfrm>
    </dsp:sp>
    <dsp:sp modelId="{7C7CFF5E-66C0-47C1-9FA8-247E8C7F14A8}">
      <dsp:nvSpPr>
        <dsp:cNvPr id="0" name=""/>
        <dsp:cNvSpPr/>
      </dsp:nvSpPr>
      <dsp:spPr>
        <a:xfrm>
          <a:off x="4613615" y="857194"/>
          <a:ext cx="1844754" cy="18447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Acciones CONGOPE </a:t>
          </a:r>
          <a:endParaRPr lang="es-EC" sz="2000" kern="1200" dirty="0"/>
        </a:p>
      </dsp:txBody>
      <dsp:txXfrm>
        <a:off x="4883773" y="1127352"/>
        <a:ext cx="1304438" cy="13044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325D86-0024-4E49-99AC-1469990669F9}">
      <dsp:nvSpPr>
        <dsp:cNvPr id="0" name=""/>
        <dsp:cNvSpPr/>
      </dsp:nvSpPr>
      <dsp:spPr>
        <a:xfrm rot="16200000">
          <a:off x="-2396236" y="3499703"/>
          <a:ext cx="5349240" cy="441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9726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Género </a:t>
          </a:r>
          <a:endParaRPr lang="es-EC" sz="2400" kern="1200" dirty="0"/>
        </a:p>
      </dsp:txBody>
      <dsp:txXfrm>
        <a:off x="-2396236" y="3499703"/>
        <a:ext cx="5349240" cy="441894"/>
      </dsp:txXfrm>
    </dsp:sp>
    <dsp:sp modelId="{7AE8CFB1-E7C2-4F32-AE9F-3472CB4962FF}">
      <dsp:nvSpPr>
        <dsp:cNvPr id="0" name=""/>
        <dsp:cNvSpPr/>
      </dsp:nvSpPr>
      <dsp:spPr>
        <a:xfrm>
          <a:off x="500035" y="1000133"/>
          <a:ext cx="2201102" cy="5349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389726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Ordenanzas y Modelo de Gestión</a:t>
          </a:r>
          <a:endParaRPr lang="es-EC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Diagnóstico de denuncias </a:t>
          </a:r>
          <a:endParaRPr lang="es-EC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Sistema de Participación Ciudadana </a:t>
          </a:r>
          <a:endParaRPr lang="es-EC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Casas de Acogida </a:t>
          </a:r>
          <a:endParaRPr lang="es-EC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Presupuesto en género</a:t>
          </a:r>
          <a:endParaRPr lang="es-EC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Rutas de atención </a:t>
          </a:r>
          <a:endParaRPr lang="es-EC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Cooperación Internacional- ODS 5 </a:t>
          </a:r>
          <a:endParaRPr lang="es-EC" sz="1600" kern="1200" dirty="0"/>
        </a:p>
      </dsp:txBody>
      <dsp:txXfrm>
        <a:off x="500035" y="1000133"/>
        <a:ext cx="2201102" cy="5349240"/>
      </dsp:txXfrm>
    </dsp:sp>
    <dsp:sp modelId="{433C0E51-AF47-4A63-A5B5-EA3CF2C2548E}">
      <dsp:nvSpPr>
        <dsp:cNvPr id="0" name=""/>
        <dsp:cNvSpPr/>
      </dsp:nvSpPr>
      <dsp:spPr>
        <a:xfrm>
          <a:off x="1071539" y="285724"/>
          <a:ext cx="883788" cy="88378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C1E81D-7F64-4D3B-A9A2-96722CF768FC}">
      <dsp:nvSpPr>
        <dsp:cNvPr id="0" name=""/>
        <dsp:cNvSpPr/>
      </dsp:nvSpPr>
      <dsp:spPr>
        <a:xfrm rot="16200000">
          <a:off x="796828" y="3499703"/>
          <a:ext cx="5349240" cy="441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9726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Movilidad Humana </a:t>
          </a:r>
          <a:endParaRPr lang="es-EC" sz="2400" kern="1200" dirty="0"/>
        </a:p>
      </dsp:txBody>
      <dsp:txXfrm>
        <a:off x="796828" y="3499703"/>
        <a:ext cx="5349240" cy="441894"/>
      </dsp:txXfrm>
    </dsp:sp>
    <dsp:sp modelId="{FA8B7089-B48E-42E9-8480-77E62243AA27}">
      <dsp:nvSpPr>
        <dsp:cNvPr id="0" name=""/>
        <dsp:cNvSpPr/>
      </dsp:nvSpPr>
      <dsp:spPr>
        <a:xfrm>
          <a:off x="3692396" y="1046030"/>
          <a:ext cx="2201102" cy="5349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389726" rIns="149352" bIns="14935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Modelo de Gestión en Movilidad Humana </a:t>
          </a:r>
          <a:endParaRPr lang="es-EC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Intercambio de Experiencias </a:t>
          </a:r>
          <a:endParaRPr lang="es-EC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Sistema de Participación Ciudadana </a:t>
          </a:r>
          <a:endParaRPr lang="es-EC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Investigación. </a:t>
          </a:r>
          <a:endParaRPr lang="es-EC" sz="1600" kern="1200" dirty="0"/>
        </a:p>
      </dsp:txBody>
      <dsp:txXfrm>
        <a:off x="3692396" y="1046030"/>
        <a:ext cx="2201102" cy="5349240"/>
      </dsp:txXfrm>
    </dsp:sp>
    <dsp:sp modelId="{0E70FEDA-8597-47DB-80ED-911E7FDD0D18}">
      <dsp:nvSpPr>
        <dsp:cNvPr id="0" name=""/>
        <dsp:cNvSpPr/>
      </dsp:nvSpPr>
      <dsp:spPr>
        <a:xfrm>
          <a:off x="4429122" y="5974211"/>
          <a:ext cx="883788" cy="88378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41C5D6-1EB8-4DDB-996B-C6F9F53BC9A1}">
      <dsp:nvSpPr>
        <dsp:cNvPr id="0" name=""/>
        <dsp:cNvSpPr/>
      </dsp:nvSpPr>
      <dsp:spPr>
        <a:xfrm rot="16200000">
          <a:off x="3989894" y="3499703"/>
          <a:ext cx="5349240" cy="441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9726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Interculturalidad </a:t>
          </a:r>
          <a:endParaRPr lang="es-EC" sz="2400" kern="1200" dirty="0"/>
        </a:p>
      </dsp:txBody>
      <dsp:txXfrm>
        <a:off x="3989894" y="3499703"/>
        <a:ext cx="5349240" cy="441894"/>
      </dsp:txXfrm>
    </dsp:sp>
    <dsp:sp modelId="{C1BEE217-461B-4684-B6EC-3A3DA9DE6D77}">
      <dsp:nvSpPr>
        <dsp:cNvPr id="0" name=""/>
        <dsp:cNvSpPr/>
      </dsp:nvSpPr>
      <dsp:spPr>
        <a:xfrm>
          <a:off x="6885461" y="1046030"/>
          <a:ext cx="2201102" cy="5349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389726" rIns="149352" bIns="14935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Gobierno Abierto </a:t>
          </a:r>
          <a:endParaRPr lang="es-EC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Área específica de Interculturalidad en el GADP</a:t>
          </a:r>
          <a:endParaRPr lang="es-EC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Vinculación con los idiomas oficiales del país </a:t>
          </a:r>
          <a:endParaRPr lang="es-EC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Fortalecer medios de comunicación como la radio </a:t>
          </a:r>
          <a:endParaRPr lang="es-EC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Capacitaciones en contra de todas las formas de violencia </a:t>
          </a:r>
          <a:endParaRPr lang="es-EC" sz="1600" kern="1200" dirty="0"/>
        </a:p>
      </dsp:txBody>
      <dsp:txXfrm>
        <a:off x="6885461" y="1046030"/>
        <a:ext cx="2201102" cy="5349240"/>
      </dsp:txXfrm>
    </dsp:sp>
    <dsp:sp modelId="{91721EAC-54FA-473C-B82C-E7ECDF2C544B}">
      <dsp:nvSpPr>
        <dsp:cNvPr id="0" name=""/>
        <dsp:cNvSpPr/>
      </dsp:nvSpPr>
      <dsp:spPr>
        <a:xfrm>
          <a:off x="7858150" y="285724"/>
          <a:ext cx="883788" cy="88378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64DB24-A8E5-46A6-8254-7F419ECB468C}" type="datetimeFigureOut">
              <a:rPr lang="es-EC" smtClean="0"/>
              <a:t>01/04/2019</a:t>
            </a:fld>
            <a:endParaRPr lang="es-EC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C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A5F90C-3C2E-4FAE-A702-B734688A8F1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4DB24-A8E5-46A6-8254-7F419ECB468C}" type="datetimeFigureOut">
              <a:rPr lang="es-EC" smtClean="0"/>
              <a:t>01/04/2019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5F90C-3C2E-4FAE-A702-B734688A8F1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4DB24-A8E5-46A6-8254-7F419ECB468C}" type="datetimeFigureOut">
              <a:rPr lang="es-EC" smtClean="0"/>
              <a:t>01/04/2019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5F90C-3C2E-4FAE-A702-B734688A8F1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4DB24-A8E5-46A6-8254-7F419ECB468C}" type="datetimeFigureOut">
              <a:rPr lang="es-EC" smtClean="0"/>
              <a:t>01/04/2019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5F90C-3C2E-4FAE-A702-B734688A8F1B}" type="slidenum">
              <a:rPr lang="es-EC" smtClean="0"/>
              <a:t>‹Nº›</a:t>
            </a:fld>
            <a:endParaRPr lang="es-EC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4DB24-A8E5-46A6-8254-7F419ECB468C}" type="datetimeFigureOut">
              <a:rPr lang="es-EC" smtClean="0"/>
              <a:t>01/04/2019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5F90C-3C2E-4FAE-A702-B734688A8F1B}" type="slidenum">
              <a:rPr lang="es-EC" smtClean="0"/>
              <a:t>‹Nº›</a:t>
            </a:fld>
            <a:endParaRPr lang="es-EC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4DB24-A8E5-46A6-8254-7F419ECB468C}" type="datetimeFigureOut">
              <a:rPr lang="es-EC" smtClean="0"/>
              <a:t>01/04/2019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5F90C-3C2E-4FAE-A702-B734688A8F1B}" type="slidenum">
              <a:rPr lang="es-EC" smtClean="0"/>
              <a:t>‹Nº›</a:t>
            </a:fld>
            <a:endParaRPr lang="es-EC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4DB24-A8E5-46A6-8254-7F419ECB468C}" type="datetimeFigureOut">
              <a:rPr lang="es-EC" smtClean="0"/>
              <a:t>01/04/2019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5F90C-3C2E-4FAE-A702-B734688A8F1B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4DB24-A8E5-46A6-8254-7F419ECB468C}" type="datetimeFigureOut">
              <a:rPr lang="es-EC" smtClean="0"/>
              <a:t>01/04/2019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5F90C-3C2E-4FAE-A702-B734688A8F1B}" type="slidenum">
              <a:rPr lang="es-EC" smtClean="0"/>
              <a:t>‹Nº›</a:t>
            </a:fld>
            <a:endParaRPr lang="es-EC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4DB24-A8E5-46A6-8254-7F419ECB468C}" type="datetimeFigureOut">
              <a:rPr lang="es-EC" smtClean="0"/>
              <a:t>01/04/2019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5F90C-3C2E-4FAE-A702-B734688A8F1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264DB24-A8E5-46A6-8254-7F419ECB468C}" type="datetimeFigureOut">
              <a:rPr lang="es-EC" smtClean="0"/>
              <a:t>01/04/2019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5F90C-3C2E-4FAE-A702-B734688A8F1B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64DB24-A8E5-46A6-8254-7F419ECB468C}" type="datetimeFigureOut">
              <a:rPr lang="es-EC" smtClean="0"/>
              <a:t>01/04/2019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A5F90C-3C2E-4FAE-A702-B734688A8F1B}" type="slidenum">
              <a:rPr lang="es-EC" smtClean="0"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264DB24-A8E5-46A6-8254-7F419ECB468C}" type="datetimeFigureOut">
              <a:rPr lang="es-EC" smtClean="0"/>
              <a:t>01/04/2019</a:t>
            </a:fld>
            <a:endParaRPr lang="es-EC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C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CA5F90C-3C2E-4FAE-A702-B734688A8F1B}" type="slidenum">
              <a:rPr lang="es-EC" smtClean="0"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Enfoques de Igualdad 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EC" dirty="0" smtClean="0"/>
              <a:t>Art.42. </a:t>
            </a:r>
          </a:p>
          <a:p>
            <a:r>
              <a:rPr lang="es-EC" dirty="0" smtClean="0"/>
              <a:t>a) Planificar, junto con otras instituciones del sector público y actores de la sociedad, el desarrollo provincial y formular los correspondientes planes de ordenamiento territorial, en el ámbito de sus competencias, de manera articulada con la planificación nacional, regional, cantonal y parroquial, en el marco de la interculturalidad y plurinacionalidad y el respeto a la diversidad</a:t>
            </a:r>
          </a:p>
          <a:p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Género 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1400" dirty="0" smtClean="0"/>
              <a:t>Artículo 165.- Competencias de los gobiernos autónomos descentralizados provinciales y municipales. Los gobiernos autónomos descentralizados provinciales y municipales en coordinación con la autoridad de movilidad humana tienen competencia para:</a:t>
            </a:r>
          </a:p>
          <a:p>
            <a:pPr>
              <a:buNone/>
            </a:pPr>
            <a:r>
              <a:rPr lang="es-EC" sz="1400" dirty="0" smtClean="0"/>
              <a:t> </a:t>
            </a:r>
          </a:p>
          <a:p>
            <a:r>
              <a:rPr lang="es-EC" sz="1400" dirty="0" smtClean="0"/>
              <a:t>Crear normativa para la integración social, económica, productiva, laboral y el respeto a los derechos humanos de las personas en movilidad humana y en particular de las personas migrantes retornadas… Integrar en su planificación de desarrollo y ordenamiento territorial acciones, política pública, planes, programas y proyectos que permitan asegurar el ejercicio efectivo de los derechos de las personas en movilidad humana. </a:t>
            </a:r>
          </a:p>
          <a:p>
            <a:endParaRPr lang="es-EC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Movilidad Humana </a:t>
            </a:r>
            <a:endParaRPr lang="es-EC" dirty="0"/>
          </a:p>
        </p:txBody>
      </p:sp>
      <p:graphicFrame>
        <p:nvGraphicFramePr>
          <p:cNvPr id="5" name="4 Diagrama"/>
          <p:cNvGraphicFramePr/>
          <p:nvPr/>
        </p:nvGraphicFramePr>
        <p:xfrm>
          <a:off x="2714580" y="3865570"/>
          <a:ext cx="6429420" cy="2992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Interculturalidad </a:t>
            </a:r>
            <a:endParaRPr lang="es-EC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285720" y="714356"/>
          <a:ext cx="8858280" cy="614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Propuestas </a:t>
            </a:r>
            <a:endParaRPr lang="es-EC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354</Words>
  <Application>Microsoft Office PowerPoint</Application>
  <PresentationFormat>Presentación en pantalla (4:3)</PresentationFormat>
  <Paragraphs>53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Lucida Sans Unicode</vt:lpstr>
      <vt:lpstr>Verdana</vt:lpstr>
      <vt:lpstr>Wingdings 2</vt:lpstr>
      <vt:lpstr>Wingdings 3</vt:lpstr>
      <vt:lpstr>Concurrencia</vt:lpstr>
      <vt:lpstr>Enfoques de Igualdad </vt:lpstr>
      <vt:lpstr>Género </vt:lpstr>
      <vt:lpstr>Movilidad Humana </vt:lpstr>
      <vt:lpstr>Interculturalidad </vt:lpstr>
      <vt:lpstr>Propuestas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Enfoques de Igualdad</dc:title>
  <dc:creator>user</dc:creator>
  <cp:lastModifiedBy>CONGOPE</cp:lastModifiedBy>
  <cp:revision>3</cp:revision>
  <dcterms:created xsi:type="dcterms:W3CDTF">2019-03-31T03:00:15Z</dcterms:created>
  <dcterms:modified xsi:type="dcterms:W3CDTF">2019-04-01T14:27:29Z</dcterms:modified>
</cp:coreProperties>
</file>